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4" r:id="rId2"/>
    <p:sldMasterId id="2147483706" r:id="rId3"/>
    <p:sldMasterId id="2147483718" r:id="rId4"/>
    <p:sldMasterId id="2147483731" r:id="rId5"/>
  </p:sldMasterIdLst>
  <p:notesMasterIdLst>
    <p:notesMasterId r:id="rId58"/>
  </p:notesMasterIdLst>
  <p:handoutMasterIdLst>
    <p:handoutMasterId r:id="rId59"/>
  </p:handoutMasterIdLst>
  <p:sldIdLst>
    <p:sldId id="696" r:id="rId6"/>
    <p:sldId id="614" r:id="rId7"/>
    <p:sldId id="698" r:id="rId8"/>
    <p:sldId id="699" r:id="rId9"/>
    <p:sldId id="358" r:id="rId10"/>
    <p:sldId id="700" r:id="rId11"/>
    <p:sldId id="638" r:id="rId12"/>
    <p:sldId id="640" r:id="rId13"/>
    <p:sldId id="642" r:id="rId14"/>
    <p:sldId id="714" r:id="rId15"/>
    <p:sldId id="641" r:id="rId16"/>
    <p:sldId id="618" r:id="rId17"/>
    <p:sldId id="701" r:id="rId18"/>
    <p:sldId id="625" r:id="rId19"/>
    <p:sldId id="626" r:id="rId20"/>
    <p:sldId id="619" r:id="rId21"/>
    <p:sldId id="644" r:id="rId22"/>
    <p:sldId id="645" r:id="rId23"/>
    <p:sldId id="702" r:id="rId24"/>
    <p:sldId id="573" r:id="rId25"/>
    <p:sldId id="715" r:id="rId26"/>
    <p:sldId id="716" r:id="rId27"/>
    <p:sldId id="650" r:id="rId28"/>
    <p:sldId id="653" r:id="rId29"/>
    <p:sldId id="703" r:id="rId30"/>
    <p:sldId id="657" r:id="rId31"/>
    <p:sldId id="658" r:id="rId32"/>
    <p:sldId id="659" r:id="rId33"/>
    <p:sldId id="660" r:id="rId34"/>
    <p:sldId id="662" r:id="rId35"/>
    <p:sldId id="704" r:id="rId36"/>
    <p:sldId id="705" r:id="rId37"/>
    <p:sldId id="706" r:id="rId38"/>
    <p:sldId id="670" r:id="rId39"/>
    <p:sldId id="672" r:id="rId40"/>
    <p:sldId id="707" r:id="rId41"/>
    <p:sldId id="674" r:id="rId42"/>
    <p:sldId id="708" r:id="rId43"/>
    <p:sldId id="717" r:id="rId44"/>
    <p:sldId id="709" r:id="rId45"/>
    <p:sldId id="710" r:id="rId46"/>
    <p:sldId id="718" r:id="rId47"/>
    <p:sldId id="591" r:id="rId48"/>
    <p:sldId id="605" r:id="rId49"/>
    <p:sldId id="712" r:id="rId50"/>
    <p:sldId id="713" r:id="rId51"/>
    <p:sldId id="719" r:id="rId52"/>
    <p:sldId id="677" r:id="rId53"/>
    <p:sldId id="678" r:id="rId54"/>
    <p:sldId id="682" r:id="rId55"/>
    <p:sldId id="720" r:id="rId56"/>
    <p:sldId id="615" r:id="rId5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CCFFCC"/>
    <a:srgbClr val="FF9999"/>
    <a:srgbClr val="FFFF99"/>
    <a:srgbClr val="CCFFFF"/>
    <a:srgbClr val="0000FF"/>
    <a:srgbClr val="99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2849" autoAdjust="0"/>
  </p:normalViewPr>
  <p:slideViewPr>
    <p:cSldViewPr snapToGrid="0">
      <p:cViewPr varScale="1">
        <p:scale>
          <a:sx n="144" d="100"/>
          <a:sy n="144" d="100"/>
        </p:scale>
        <p:origin x="20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-2886" y="-96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B73C5235-7E4E-4AA0-AA79-A09A3BB8681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37624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pPr>
              <a:defRPr/>
            </a:pPr>
            <a:fld id="{8A9F9A4C-5695-473C-AF89-4F721A34FBF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6207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1/4/2022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C8F53B-660C-4866-A26A-FA0136C2FBED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826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187B0-E6D4-404B-AD7D-9E5B1827F542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0634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6DC68DE5-0690-4742-8725-41D7388AF567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2313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0475" y="381000"/>
            <a:ext cx="7654925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333500"/>
            <a:ext cx="8212138" cy="41529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6E9D-9F05-45EA-BAD8-7A70BA85BB6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07006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66E9D-9F05-45EA-BAD8-7A70BA85BB6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148565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DE261-01CB-4F21-B0B2-F1CBB61E33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2942468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4013-464F-4905-BEE1-A616162BCD7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096077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A272-9F15-4F84-A9D0-087741298C8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484172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5D0B3-C738-46B5-BB4A-FBF3147120C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5741703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9B5E-FCC9-445E-B277-BBD9CC15088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5540962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DA70C-970A-464F-91E2-018078C1C9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256822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5D18FF3-4DD0-4182-803B-80674898044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>
            <a:normAutofit/>
          </a:bodyPr>
          <a:lstStyle>
            <a:lvl1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1pPr>
            <a:lvl2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2pPr>
            <a:lvl3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3pPr>
            <a:lvl4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4pPr>
            <a:lvl5pPr>
              <a:defRPr sz="200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defRPr>
            </a:lvl5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EC40ACB-D570-4329-92D9-81C9D0E4A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" y="221296"/>
            <a:ext cx="570528" cy="10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34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4178E-64CA-4609-9FE9-94A5BB8981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228276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E83B-D1A1-4A12-8FAF-FBD4603DC6B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610615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B0D8-BAAB-4829-848C-947045230CB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955402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AC5A3-84ED-40E2-A155-DC0686FF73E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6785751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5F4E4-CDE1-49DD-B756-FB254AFDF95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7235413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C7136-5324-49FA-BD88-08B0A767115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5275832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25922-0996-4CF2-BB0A-35D6F12FDE2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237077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B662-B901-46E3-96A3-561ED90348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32889595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36416-15C7-4C6E-AE80-33013E49F7F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251664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B5F44-C605-4072-BB82-0E8DC0F9BD5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103140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54FB22-5353-4454-AEE1-5245B8AD6DF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3242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39EC3-EFE9-4B6C-9151-C53A97E21D5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725705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A7A0E-B917-4F7D-84C4-EDFD00B333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876458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77B57-49EF-42DD-A443-AE38A52AEFE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357038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947D9-2C71-4C7D-88BE-3DC4EDC3C6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8961364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8BC3-C99D-4944-9743-DA50FB2C707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6486655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845AC-A127-4169-AAC4-586586C385A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416448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2424D-BB6C-42FC-B553-79412948D01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846909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68BD6-F2AC-4C4A-8F8D-65F5D4D7674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492912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1D7012-2259-4632-8AAB-C6F10B5DE4BC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029425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2D8A51-0246-4A53-A23F-EFAAFA2EC9D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522814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97A19CFF-419B-4A01-B49F-DD0B99515F2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79774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3BCD7-E6AB-4617-92D2-612D069525F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5312502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4E03-310E-4366-AD7E-BBC129BDD9F3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231835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DEBC0-A9C0-44E5-B374-CB0A8893CFF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3482700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BB32C-D42E-4CDD-A6E0-6426DFB378C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485638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41F9A-7C3D-4F3D-9DB3-C913A538C0A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133491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0013-CAFD-485C-8385-8ABBE39ED00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0069472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EFDD9-9914-49A0-AD1D-8E084345BA1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206363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73380-B78A-433D-A185-6B66C956F9B9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58436897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Cj037884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AEA9E-4803-4675-8B78-8345A199ED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2677126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9937-0E40-43AD-BFFC-FBB7E39213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91301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DAB9A9FD-1452-4653-BEAF-52570ECD586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6773826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DEB91-339C-4767-8E29-640607BFB3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18901208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3075-5D69-42ED-BA42-81A28040C52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054906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F42C8-2BEA-4D9C-8D4A-EC5FEA706A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084382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E699-B664-4ADD-9D4C-2D9DC487B76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158508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06C2-0DA7-47BB-9621-6D1989AA279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7964505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45A77-7AB3-4045-BB51-3D8CF4A208F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92519867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4B081-A71A-444A-A2AF-89DA29C0BD1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4845053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35413-FC64-46C4-A0E6-E84EF80C31A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75896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381000"/>
            <a:ext cx="2057400" cy="5105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6019800" cy="5105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8AFA2-59AA-4AA3-BC8D-2284A149997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8680840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25538" y="381000"/>
            <a:ext cx="7789862" cy="5715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685800" y="1333500"/>
            <a:ext cx="4029075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867275" y="1333500"/>
            <a:ext cx="4030663" cy="415290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D0798-55B2-40C5-ADC8-8A6811FDD6C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7010103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30B7BEB-4171-4E25-9EAD-AD92E12CAC34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75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25D4C06-2F9F-41FB-AF15-4063C8DB80A6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531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FD991D-F1B2-4468-ADAF-9FEDFA5392A5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932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8798CCA-0B9C-474D-A6AF-728CEC3B2FFB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318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1/4/2022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866E9D-9F05-45EA-BAD8-7A70BA85BB6C}" type="slidenum">
              <a:rPr lang="ko-KR" altLang="en-US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5140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096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C8BEE1D7-65E4-479E-9AD0-F1F6B9A973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© 2012 </a:t>
            </a:r>
            <a:r>
              <a:rPr lang="ko-KR" altLang="en-US" sz="1000" dirty="0" err="1">
                <a:solidFill>
                  <a:srgbClr val="FF4C00"/>
                </a:solidFill>
                <a:cs typeface="Arial" charset="0"/>
              </a:rPr>
              <a:t>생능출판사</a:t>
            </a:r>
            <a:r>
              <a:rPr lang="ko-KR" altLang="en-US" sz="1000" dirty="0">
                <a:solidFill>
                  <a:srgbClr val="FF4C00"/>
                </a:solidFill>
                <a:cs typeface="Arial" charset="0"/>
              </a:rPr>
              <a:t>  </a:t>
            </a:r>
            <a:r>
              <a:rPr lang="en-US" altLang="ko-KR" sz="1000" dirty="0">
                <a:solidFill>
                  <a:srgbClr val="FF4C00"/>
                </a:solidFill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697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BC4CA9DB-B989-41D4-8C8D-012609F198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2007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anose="030F0702030302020204" pitchFamily="66" charset="0"/>
              </a:defRPr>
            </a:lvl1pPr>
          </a:lstStyle>
          <a:p>
            <a:fld id="{60C33549-BFC9-4BF0-9FBA-65427DD1C36D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7073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anose="05050102010706020507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anose="05050102010706020507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55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F7DACDB-8E2E-4AB2-A4BA-6828B9730B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29" name="Picture 5" descr="MCj0378845000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© 2010 </a:t>
            </a:r>
            <a:r>
              <a:rPr lang="ko-KR" altLang="en-US" sz="1000">
                <a:solidFill>
                  <a:srgbClr val="FF4C00"/>
                </a:solidFill>
                <a:cs typeface="Arial" pitchFamily="34" charset="0"/>
              </a:rPr>
              <a:t>생능출판사  </a:t>
            </a:r>
            <a:r>
              <a:rPr lang="en-US" altLang="ko-KR" sz="1000">
                <a:solidFill>
                  <a:srgbClr val="FF4C00"/>
                </a:solidFill>
                <a:cs typeface="Arial" pitchFamily="34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477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transition spd="med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2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함초롬돋움" panose="020B0604000101010101" pitchFamily="50" charset="-127"/>
          <a:ea typeface="함초롬돋움" panose="020B0604000101010101" pitchFamily="50" charset="-127"/>
          <a:cs typeface="함초롬돋움" panose="020B0604000101010101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ogle.co.kr/url?sa=i&amp;rct=j&amp;q=price+comparison+website&amp;source=images&amp;cd=&amp;cad=rja&amp;docid=OTzrU5Ooy7qLfM&amp;tbnid=BMVi7Oz8B9eMAM:&amp;ved=0CAUQjRw&amp;url=http://www.newsbiscuit.com/2008/04/10/website-launched-to-end-confusion-over-price-comparison-websites-251/&amp;ei=lzooUYnrB-rNiwKrloCQDg&amp;bvm=bv.42768644,d.cGE&amp;psig=AFQjCNFNiOHgv2fNdfbR3edUtZsMVPyWyw&amp;ust=13616773155131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690688" y="908050"/>
            <a:ext cx="6013185" cy="646331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누구나 즐기는 </a:t>
            </a:r>
            <a:r>
              <a:rPr kumimoji="0" lang="en-US" altLang="ko-KR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C</a:t>
            </a:r>
            <a:r>
              <a:rPr kumimoji="0" lang="ko-KR" altLang="en-US" sz="3600" i="1">
                <a:latin typeface="HY헤드라인M" panose="02030600000101010101" pitchFamily="18" charset="-127"/>
                <a:ea typeface="HY헤드라인M" panose="02030600000101010101" pitchFamily="18" charset="-127"/>
              </a:rPr>
              <a:t>언어 콘서트</a:t>
            </a:r>
          </a:p>
        </p:txBody>
      </p:sp>
      <p:sp>
        <p:nvSpPr>
          <p:cNvPr id="3076" name="AutoShape 142"/>
          <p:cNvSpPr>
            <a:spLocks noChangeArrowheads="1"/>
          </p:cNvSpPr>
          <p:nvPr/>
        </p:nvSpPr>
        <p:spPr bwMode="auto">
          <a:xfrm>
            <a:off x="2419350" y="1846263"/>
            <a:ext cx="3925888" cy="6985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itchFamily="18" charset="0"/>
                <a:ea typeface="굴림" pitchFamily="50" charset="-127"/>
              </a:defRPr>
            </a:lvl9pPr>
          </a:lstStyle>
          <a:p>
            <a:pPr algn="ctr"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dirty="0">
                <a:latin typeface="Arial" pitchFamily="34" charset="0"/>
              </a:rPr>
              <a:t>제</a:t>
            </a:r>
            <a:r>
              <a:rPr kumimoji="0" lang="en-US" altLang="ko-KR" dirty="0">
                <a:latin typeface="Arial" pitchFamily="34" charset="0"/>
              </a:rPr>
              <a:t>7</a:t>
            </a:r>
            <a:r>
              <a:rPr kumimoji="0" lang="ko-KR" altLang="en-US" dirty="0">
                <a:latin typeface="Arial" pitchFamily="34" charset="0"/>
              </a:rPr>
              <a:t>장 배열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803" y="2700339"/>
            <a:ext cx="3990920" cy="31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45238" y="5322181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i="1" dirty="0"/>
              <a:t>출처</a:t>
            </a:r>
            <a:r>
              <a:rPr lang="en-US" altLang="ko-KR" sz="1400" i="1" dirty="0"/>
              <a:t>: </a:t>
            </a:r>
            <a:r>
              <a:rPr lang="en-US" altLang="ko-KR" sz="1400" i="1" dirty="0" err="1"/>
              <a:t>pixabay</a:t>
            </a:r>
            <a:r>
              <a:rPr lang="ko-KR" altLang="en-US" sz="1400" i="1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AC763-D5EC-41CA-A278-0FB532D23945}"/>
              </a:ext>
            </a:extLst>
          </p:cNvPr>
          <p:cNvSpPr txBox="1"/>
          <p:nvPr/>
        </p:nvSpPr>
        <p:spPr>
          <a:xfrm>
            <a:off x="696665" y="375138"/>
            <a:ext cx="1787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개정 </a:t>
            </a:r>
            <a:r>
              <a:rPr lang="en-US" altLang="ko-KR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3</a:t>
            </a:r>
            <a:r>
              <a:rPr lang="ko-KR" altLang="en-US" sz="3200" i="1" dirty="0">
                <a:highlight>
                  <a:srgbClr val="FFFF00"/>
                </a:highlight>
                <a:latin typeface="굴림" panose="020B0600000101010101" pitchFamily="50" charset="-127"/>
              </a:rPr>
              <a:t>판</a:t>
            </a:r>
          </a:p>
        </p:txBody>
      </p:sp>
    </p:spTree>
    <p:extLst>
      <p:ext uri="{BB962C8B-B14F-4D97-AF65-F5344CB8AC3E}">
        <p14:creationId xmlns:p14="http://schemas.microsoft.com/office/powerpoint/2010/main" val="882851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94ED34-0D77-4750-9372-A8DD752BD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참고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784E345-43A1-4C60-9D65-9F0AA4B0454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04580" y="1563985"/>
            <a:ext cx="6990042" cy="4820217"/>
          </a:xfrm>
        </p:spPr>
      </p:pic>
    </p:spTree>
    <p:extLst>
      <p:ext uri="{BB962C8B-B14F-4D97-AF65-F5344CB8AC3E}">
        <p14:creationId xmlns:p14="http://schemas.microsoft.com/office/powerpoint/2010/main" val="1806076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배열 요소 접근</a:t>
            </a:r>
          </a:p>
        </p:txBody>
      </p:sp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1534886"/>
            <a:ext cx="79343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17" y="4593772"/>
            <a:ext cx="849982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scores[0] = 80; 		// 0</a:t>
            </a:r>
            <a:r>
              <a:rPr lang="ko-KR" altLang="en-US" dirty="0">
                <a:latin typeface="Consolas" panose="020B0609020204030204" pitchFamily="49" charset="0"/>
              </a:rPr>
              <a:t>번째 요소에 </a:t>
            </a:r>
            <a:r>
              <a:rPr lang="en-US" altLang="ko-KR" dirty="0">
                <a:latin typeface="Consolas" panose="020B0609020204030204" pitchFamily="49" charset="0"/>
              </a:rPr>
              <a:t>80</a:t>
            </a:r>
            <a:r>
              <a:rPr lang="ko-KR" altLang="en-US" dirty="0">
                <a:latin typeface="Consolas" panose="020B0609020204030204" pitchFamily="49" charset="0"/>
              </a:rPr>
              <a:t>을 저장한다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scores[3] = scores[2]; 	// 2</a:t>
            </a:r>
            <a:r>
              <a:rPr lang="ko-KR" altLang="en-US" dirty="0">
                <a:latin typeface="Consolas" panose="020B0609020204030204" pitchFamily="49" charset="0"/>
              </a:rPr>
              <a:t>번째 요소를 </a:t>
            </a:r>
            <a:r>
              <a:rPr lang="en-US" altLang="ko-KR" dirty="0">
                <a:latin typeface="Consolas" panose="020B0609020204030204" pitchFamily="49" charset="0"/>
              </a:rPr>
              <a:t>3</a:t>
            </a:r>
            <a:r>
              <a:rPr lang="ko-KR" altLang="en-US" dirty="0">
                <a:latin typeface="Consolas" panose="020B0609020204030204" pitchFamily="49" charset="0"/>
              </a:rPr>
              <a:t>번째 요소로 복사한다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scores[k] = 100; 		// k</a:t>
            </a:r>
            <a:r>
              <a:rPr lang="ko-KR" altLang="en-US" dirty="0">
                <a:latin typeface="Consolas" panose="020B0609020204030204" pitchFamily="49" charset="0"/>
              </a:rPr>
              <a:t>번째 요소에 </a:t>
            </a:r>
            <a:r>
              <a:rPr lang="en-US" altLang="ko-KR" dirty="0">
                <a:latin typeface="Consolas" panose="020B0609020204030204" pitchFamily="49" charset="0"/>
              </a:rPr>
              <a:t>100</a:t>
            </a:r>
            <a:r>
              <a:rPr lang="ko-KR" altLang="en-US" dirty="0">
                <a:latin typeface="Consolas" panose="020B0609020204030204" pitchFamily="49" charset="0"/>
              </a:rPr>
              <a:t>을 저장한다</a:t>
            </a:r>
            <a:r>
              <a:rPr lang="en-US" altLang="ko-KR" dirty="0">
                <a:latin typeface="Consolas" panose="020B0609020204030204" pitchFamily="49" charset="0"/>
              </a:rPr>
              <a:t>.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43724" y="1204114"/>
            <a:ext cx="7829550" cy="4643441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algn="just"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algn="just"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	</a:t>
            </a: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scores[5];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algn="just"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scores[0] = 10;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scores[1] = 20;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scores[2] = 30;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scores[3] = 40;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scores[4] = 50;</a:t>
            </a: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	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0;i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&lt; 5;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++)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"scores[%d]=%d\n"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scores[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  <a:endParaRPr lang="en-US" altLang="ko-KR" sz="1600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	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1799" y="213515"/>
            <a:ext cx="8153400" cy="990600"/>
          </a:xfrm>
        </p:spPr>
        <p:txBody>
          <a:bodyPr/>
          <a:lstStyle/>
          <a:p>
            <a:pPr eaLnBrk="1" hangingPunct="1"/>
            <a:r>
              <a:rPr lang="ko-KR" altLang="en-US" sz="3600" dirty="0">
                <a:latin typeface="+mn-ea"/>
                <a:ea typeface="+mn-ea"/>
              </a:rPr>
              <a:t>예제 </a:t>
            </a:r>
            <a:r>
              <a:rPr lang="en-US" altLang="ko-KR" sz="3600" dirty="0">
                <a:latin typeface="+mn-ea"/>
                <a:ea typeface="+mn-ea"/>
              </a:rPr>
              <a:t>#1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7A4F3F2-A345-4BB3-9A90-684ACFA5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725" y="5496792"/>
            <a:ext cx="7829550" cy="13301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81997" y="1219200"/>
            <a:ext cx="7829550" cy="424213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26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codes[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codes[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'a'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‘a'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에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을 더하면 ’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b'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가 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"%c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codes[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>
                <a:latin typeface="+mn-ea"/>
                <a:ea typeface="+mn-ea"/>
              </a:rPr>
              <a:t>예제 </a:t>
            </a:r>
            <a:r>
              <a:rPr lang="en-US" altLang="ko-KR" sz="3600" dirty="0">
                <a:latin typeface="+mn-ea"/>
                <a:ea typeface="+mn-ea"/>
              </a:rPr>
              <a:t>#2</a:t>
            </a:r>
            <a:endParaRPr lang="ko-KR" altLang="en-US" sz="3600" dirty="0">
              <a:latin typeface="+mn-ea"/>
              <a:ea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9DC1B83-CE40-43E1-B873-9D83EC99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97" y="5904843"/>
            <a:ext cx="7829550" cy="72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0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1069975" y="1106488"/>
            <a:ext cx="7829550" cy="543560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#include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&lt;</a:t>
            </a:r>
            <a:r>
              <a:rPr lang="en-US" sz="1600" kern="0" dirty="0" err="1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stdio.h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&gt;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#define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STUDENTS 5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main(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void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)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{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scores[STUDENTS];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sum = 0;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, average;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for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= 0;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&lt; STUDENTS;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++)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{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	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printf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"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돋움체"/>
              </a:rPr>
              <a:t>학생들의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 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돋움체"/>
              </a:rPr>
              <a:t>성적을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 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돋움체"/>
              </a:rPr>
              <a:t>입력하시오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: "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);	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	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scanf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"%d"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, &amp;scores[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]);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}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for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= 0;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&lt; STUDENTS;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++)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	sum += scores[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];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average = sum / STUDENTS;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printf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"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돋움체"/>
              </a:rPr>
              <a:t>성적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Trebuchet MS"/>
                <a:cs typeface="Trebuchet MS"/>
              </a:rPr>
              <a:t> </a:t>
            </a:r>
            <a:r>
              <a:rPr lang="ko-KR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돋움체"/>
              </a:rPr>
              <a:t>평균</a:t>
            </a:r>
            <a:r>
              <a:rPr lang="en-US" sz="1600" kern="0" dirty="0">
                <a:solidFill>
                  <a:srgbClr val="800000"/>
                </a:solidFill>
                <a:latin typeface="Consolas" panose="020B0609020204030204" pitchFamily="49" charset="0"/>
                <a:ea typeface="돋움체"/>
                <a:cs typeface="Trebuchet MS"/>
              </a:rPr>
              <a:t>= %d\n"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, average);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 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	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return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0;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 algn="just" latinLnBrk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}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>
                <a:latin typeface="+mn-ea"/>
                <a:ea typeface="+mn-ea"/>
              </a:rPr>
              <a:t>예제 </a:t>
            </a:r>
            <a:r>
              <a:rPr lang="en-US" altLang="ko-KR" sz="3600" dirty="0">
                <a:latin typeface="+mn-ea"/>
                <a:ea typeface="+mn-ea"/>
              </a:rPr>
              <a:t>#3</a:t>
            </a:r>
            <a:endParaRPr lang="ko-KR" altLang="en-US" sz="3600" dirty="0">
              <a:latin typeface="+mn-ea"/>
              <a:ea typeface="+mn-ea"/>
            </a:endParaRPr>
          </a:p>
        </p:txBody>
      </p:sp>
      <p:sp>
        <p:nvSpPr>
          <p:cNvPr id="815108" name="Rectangle 4"/>
          <p:cNvSpPr>
            <a:spLocks noChangeArrowheads="1"/>
          </p:cNvSpPr>
          <p:nvPr/>
        </p:nvSpPr>
        <p:spPr bwMode="auto">
          <a:xfrm>
            <a:off x="5970588" y="1185863"/>
            <a:ext cx="3349625" cy="24018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ko-KR" altLang="en-US" sz="1600" i="1" dirty="0">
                <a:ea typeface="+mn-ea"/>
              </a:rPr>
              <a:t>학생들의 성적을 입력하시오</a:t>
            </a:r>
            <a:r>
              <a:rPr lang="en-US" altLang="ko-KR" sz="1600" i="1" dirty="0">
                <a:ea typeface="+mn-ea"/>
              </a:rPr>
              <a:t>: 10</a:t>
            </a:r>
            <a:endParaRPr lang="ko-KR" altLang="en-US" sz="1600" dirty="0">
              <a:ea typeface="+mn-ea"/>
            </a:endParaRPr>
          </a:p>
          <a:p>
            <a:pPr>
              <a:defRPr/>
            </a:pPr>
            <a:r>
              <a:rPr lang="ko-KR" altLang="en-US" sz="1600" i="1" dirty="0">
                <a:ea typeface="+mn-ea"/>
              </a:rPr>
              <a:t>학생들의 성적을 입력하시오</a:t>
            </a:r>
            <a:r>
              <a:rPr lang="en-US" altLang="ko-KR" sz="1600" i="1" dirty="0">
                <a:ea typeface="+mn-ea"/>
              </a:rPr>
              <a:t>: 20</a:t>
            </a:r>
            <a:endParaRPr lang="ko-KR" altLang="en-US" sz="1600" dirty="0">
              <a:ea typeface="+mn-ea"/>
            </a:endParaRPr>
          </a:p>
          <a:p>
            <a:pPr>
              <a:defRPr/>
            </a:pPr>
            <a:r>
              <a:rPr lang="ko-KR" altLang="en-US" sz="1600" i="1" dirty="0">
                <a:ea typeface="+mn-ea"/>
              </a:rPr>
              <a:t>학생들의 성적을 입력하시오</a:t>
            </a:r>
            <a:r>
              <a:rPr lang="en-US" altLang="ko-KR" sz="1600" i="1" dirty="0">
                <a:ea typeface="+mn-ea"/>
              </a:rPr>
              <a:t>: 30</a:t>
            </a:r>
            <a:endParaRPr lang="ko-KR" altLang="en-US" sz="1600" dirty="0">
              <a:ea typeface="+mn-ea"/>
            </a:endParaRPr>
          </a:p>
          <a:p>
            <a:pPr>
              <a:defRPr/>
            </a:pPr>
            <a:r>
              <a:rPr lang="ko-KR" altLang="en-US" sz="1600" i="1" dirty="0">
                <a:ea typeface="+mn-ea"/>
              </a:rPr>
              <a:t>학생들의 성적을 입력하시오</a:t>
            </a:r>
            <a:r>
              <a:rPr lang="en-US" altLang="ko-KR" sz="1600" i="1" dirty="0">
                <a:ea typeface="+mn-ea"/>
              </a:rPr>
              <a:t>: 40</a:t>
            </a:r>
            <a:endParaRPr lang="ko-KR" altLang="en-US" sz="1600" dirty="0">
              <a:ea typeface="+mn-ea"/>
            </a:endParaRPr>
          </a:p>
          <a:p>
            <a:pPr>
              <a:defRPr/>
            </a:pPr>
            <a:r>
              <a:rPr lang="ko-KR" altLang="en-US" sz="1600" i="1" dirty="0">
                <a:ea typeface="+mn-ea"/>
              </a:rPr>
              <a:t>학생들의 성적을 입력하시오</a:t>
            </a:r>
            <a:r>
              <a:rPr lang="en-US" altLang="ko-KR" sz="1600" i="1" dirty="0">
                <a:ea typeface="+mn-ea"/>
              </a:rPr>
              <a:t>: 50</a:t>
            </a:r>
            <a:endParaRPr lang="ko-KR" altLang="en-US" sz="1600" dirty="0">
              <a:ea typeface="+mn-ea"/>
            </a:endParaRPr>
          </a:p>
          <a:p>
            <a:pPr>
              <a:defRPr/>
            </a:pPr>
            <a:r>
              <a:rPr lang="ko-KR" altLang="en-US" sz="1600" i="1" dirty="0">
                <a:ea typeface="+mn-ea"/>
              </a:rPr>
              <a:t>성적 평균 </a:t>
            </a:r>
            <a:r>
              <a:rPr lang="en-US" altLang="ko-KR" sz="1600" i="1" dirty="0">
                <a:ea typeface="+mn-ea"/>
              </a:rPr>
              <a:t>= 30</a:t>
            </a:r>
            <a:endParaRPr lang="ko-KR" altLang="en-US" sz="1600" dirty="0">
              <a:ea typeface="+mn-ea"/>
            </a:endParaRPr>
          </a:p>
        </p:txBody>
      </p:sp>
      <p:grpSp>
        <p:nvGrpSpPr>
          <p:cNvPr id="13317" name="Group 13"/>
          <p:cNvGrpSpPr>
            <a:grpSpLocks/>
          </p:cNvGrpSpPr>
          <p:nvPr/>
        </p:nvGrpSpPr>
        <p:grpSpPr bwMode="auto">
          <a:xfrm>
            <a:off x="5411788" y="1044575"/>
            <a:ext cx="487362" cy="1012825"/>
            <a:chOff x="-91" y="1749"/>
            <a:chExt cx="552" cy="832"/>
          </a:xfrm>
        </p:grpSpPr>
        <p:sp>
          <p:nvSpPr>
            <p:cNvPr id="13319" name="Freeform 14"/>
            <p:cNvSpPr>
              <a:spLocks/>
            </p:cNvSpPr>
            <p:nvPr/>
          </p:nvSpPr>
          <p:spPr bwMode="auto">
            <a:xfrm>
              <a:off x="-91" y="1749"/>
              <a:ext cx="552" cy="832"/>
            </a:xfrm>
            <a:custGeom>
              <a:avLst/>
              <a:gdLst>
                <a:gd name="T0" fmla="*/ 2 w 1103"/>
                <a:gd name="T1" fmla="*/ 29 h 1663"/>
                <a:gd name="T2" fmla="*/ 6 w 1103"/>
                <a:gd name="T3" fmla="*/ 20 h 1663"/>
                <a:gd name="T4" fmla="*/ 11 w 1103"/>
                <a:gd name="T5" fmla="*/ 11 h 1663"/>
                <a:gd name="T6" fmla="*/ 17 w 1103"/>
                <a:gd name="T7" fmla="*/ 5 h 1663"/>
                <a:gd name="T8" fmla="*/ 21 w 1103"/>
                <a:gd name="T9" fmla="*/ 1 h 1663"/>
                <a:gd name="T10" fmla="*/ 22 w 1103"/>
                <a:gd name="T11" fmla="*/ 1 h 1663"/>
                <a:gd name="T12" fmla="*/ 23 w 1103"/>
                <a:gd name="T13" fmla="*/ 1 h 1663"/>
                <a:gd name="T14" fmla="*/ 25 w 1103"/>
                <a:gd name="T15" fmla="*/ 1 h 1663"/>
                <a:gd name="T16" fmla="*/ 28 w 1103"/>
                <a:gd name="T17" fmla="*/ 2 h 1663"/>
                <a:gd name="T18" fmla="*/ 31 w 1103"/>
                <a:gd name="T19" fmla="*/ 2 h 1663"/>
                <a:gd name="T20" fmla="*/ 34 w 1103"/>
                <a:gd name="T21" fmla="*/ 3 h 1663"/>
                <a:gd name="T22" fmla="*/ 37 w 1103"/>
                <a:gd name="T23" fmla="*/ 3 h 1663"/>
                <a:gd name="T24" fmla="*/ 40 w 1103"/>
                <a:gd name="T25" fmla="*/ 3 h 1663"/>
                <a:gd name="T26" fmla="*/ 42 w 1103"/>
                <a:gd name="T27" fmla="*/ 2 h 1663"/>
                <a:gd name="T28" fmla="*/ 45 w 1103"/>
                <a:gd name="T29" fmla="*/ 1 h 1663"/>
                <a:gd name="T30" fmla="*/ 48 w 1103"/>
                <a:gd name="T31" fmla="*/ 0 h 1663"/>
                <a:gd name="T32" fmla="*/ 52 w 1103"/>
                <a:gd name="T33" fmla="*/ 5 h 1663"/>
                <a:gd name="T34" fmla="*/ 56 w 1103"/>
                <a:gd name="T35" fmla="*/ 12 h 1663"/>
                <a:gd name="T36" fmla="*/ 59 w 1103"/>
                <a:gd name="T37" fmla="*/ 19 h 1663"/>
                <a:gd name="T38" fmla="*/ 61 w 1103"/>
                <a:gd name="T39" fmla="*/ 27 h 1663"/>
                <a:gd name="T40" fmla="*/ 62 w 1103"/>
                <a:gd name="T41" fmla="*/ 35 h 1663"/>
                <a:gd name="T42" fmla="*/ 63 w 1103"/>
                <a:gd name="T43" fmla="*/ 41 h 1663"/>
                <a:gd name="T44" fmla="*/ 65 w 1103"/>
                <a:gd name="T45" fmla="*/ 43 h 1663"/>
                <a:gd name="T46" fmla="*/ 68 w 1103"/>
                <a:gd name="T47" fmla="*/ 46 h 1663"/>
                <a:gd name="T48" fmla="*/ 69 w 1103"/>
                <a:gd name="T49" fmla="*/ 49 h 1663"/>
                <a:gd name="T50" fmla="*/ 68 w 1103"/>
                <a:gd name="T51" fmla="*/ 54 h 1663"/>
                <a:gd name="T52" fmla="*/ 65 w 1103"/>
                <a:gd name="T53" fmla="*/ 61 h 1663"/>
                <a:gd name="T54" fmla="*/ 62 w 1103"/>
                <a:gd name="T55" fmla="*/ 68 h 1663"/>
                <a:gd name="T56" fmla="*/ 58 w 1103"/>
                <a:gd name="T57" fmla="*/ 74 h 1663"/>
                <a:gd name="T58" fmla="*/ 56 w 1103"/>
                <a:gd name="T59" fmla="*/ 77 h 1663"/>
                <a:gd name="T60" fmla="*/ 55 w 1103"/>
                <a:gd name="T61" fmla="*/ 77 h 1663"/>
                <a:gd name="T62" fmla="*/ 53 w 1103"/>
                <a:gd name="T63" fmla="*/ 77 h 1663"/>
                <a:gd name="T64" fmla="*/ 51 w 1103"/>
                <a:gd name="T65" fmla="*/ 81 h 1663"/>
                <a:gd name="T66" fmla="*/ 51 w 1103"/>
                <a:gd name="T67" fmla="*/ 86 h 1663"/>
                <a:gd name="T68" fmla="*/ 53 w 1103"/>
                <a:gd name="T69" fmla="*/ 91 h 1663"/>
                <a:gd name="T70" fmla="*/ 52 w 1103"/>
                <a:gd name="T71" fmla="*/ 96 h 1663"/>
                <a:gd name="T72" fmla="*/ 49 w 1103"/>
                <a:gd name="T73" fmla="*/ 102 h 1663"/>
                <a:gd name="T74" fmla="*/ 46 w 1103"/>
                <a:gd name="T75" fmla="*/ 104 h 1663"/>
                <a:gd name="T76" fmla="*/ 41 w 1103"/>
                <a:gd name="T77" fmla="*/ 104 h 1663"/>
                <a:gd name="T78" fmla="*/ 37 w 1103"/>
                <a:gd name="T79" fmla="*/ 101 h 1663"/>
                <a:gd name="T80" fmla="*/ 34 w 1103"/>
                <a:gd name="T81" fmla="*/ 98 h 1663"/>
                <a:gd name="T82" fmla="*/ 31 w 1103"/>
                <a:gd name="T83" fmla="*/ 94 h 1663"/>
                <a:gd name="T84" fmla="*/ 31 w 1103"/>
                <a:gd name="T85" fmla="*/ 91 h 1663"/>
                <a:gd name="T86" fmla="*/ 31 w 1103"/>
                <a:gd name="T87" fmla="*/ 86 h 1663"/>
                <a:gd name="T88" fmla="*/ 29 w 1103"/>
                <a:gd name="T89" fmla="*/ 84 h 1663"/>
                <a:gd name="T90" fmla="*/ 25 w 1103"/>
                <a:gd name="T91" fmla="*/ 84 h 1663"/>
                <a:gd name="T92" fmla="*/ 22 w 1103"/>
                <a:gd name="T93" fmla="*/ 82 h 1663"/>
                <a:gd name="T94" fmla="*/ 21 w 1103"/>
                <a:gd name="T95" fmla="*/ 78 h 1663"/>
                <a:gd name="T96" fmla="*/ 22 w 1103"/>
                <a:gd name="T97" fmla="*/ 75 h 1663"/>
                <a:gd name="T98" fmla="*/ 20 w 1103"/>
                <a:gd name="T99" fmla="*/ 72 h 1663"/>
                <a:gd name="T100" fmla="*/ 18 w 1103"/>
                <a:gd name="T101" fmla="*/ 70 h 1663"/>
                <a:gd name="T102" fmla="*/ 15 w 1103"/>
                <a:gd name="T103" fmla="*/ 69 h 1663"/>
                <a:gd name="T104" fmla="*/ 12 w 1103"/>
                <a:gd name="T105" fmla="*/ 67 h 1663"/>
                <a:gd name="T106" fmla="*/ 8 w 1103"/>
                <a:gd name="T107" fmla="*/ 66 h 1663"/>
                <a:gd name="T108" fmla="*/ 5 w 1103"/>
                <a:gd name="T109" fmla="*/ 65 h 1663"/>
                <a:gd name="T110" fmla="*/ 3 w 1103"/>
                <a:gd name="T111" fmla="*/ 48 h 1663"/>
                <a:gd name="T112" fmla="*/ 1 w 1103"/>
                <a:gd name="T113" fmla="*/ 37 h 166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03"/>
                <a:gd name="T172" fmla="*/ 0 h 1663"/>
                <a:gd name="T173" fmla="*/ 1103 w 1103"/>
                <a:gd name="T174" fmla="*/ 1663 h 166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03" h="1663">
                  <a:moveTo>
                    <a:pt x="0" y="557"/>
                  </a:moveTo>
                  <a:lnTo>
                    <a:pt x="7" y="505"/>
                  </a:lnTo>
                  <a:lnTo>
                    <a:pt x="19" y="453"/>
                  </a:lnTo>
                  <a:lnTo>
                    <a:pt x="38" y="402"/>
                  </a:lnTo>
                  <a:lnTo>
                    <a:pt x="60" y="353"/>
                  </a:lnTo>
                  <a:lnTo>
                    <a:pt x="86" y="306"/>
                  </a:lnTo>
                  <a:lnTo>
                    <a:pt x="114" y="260"/>
                  </a:lnTo>
                  <a:lnTo>
                    <a:pt x="144" y="216"/>
                  </a:lnTo>
                  <a:lnTo>
                    <a:pt x="175" y="175"/>
                  </a:lnTo>
                  <a:lnTo>
                    <a:pt x="205" y="139"/>
                  </a:lnTo>
                  <a:lnTo>
                    <a:pt x="235" y="104"/>
                  </a:lnTo>
                  <a:lnTo>
                    <a:pt x="261" y="74"/>
                  </a:lnTo>
                  <a:lnTo>
                    <a:pt x="287" y="50"/>
                  </a:lnTo>
                  <a:lnTo>
                    <a:pt x="306" y="29"/>
                  </a:lnTo>
                  <a:lnTo>
                    <a:pt x="322" y="14"/>
                  </a:lnTo>
                  <a:lnTo>
                    <a:pt x="333" y="5"/>
                  </a:lnTo>
                  <a:lnTo>
                    <a:pt x="336" y="1"/>
                  </a:lnTo>
                  <a:lnTo>
                    <a:pt x="337" y="1"/>
                  </a:lnTo>
                  <a:lnTo>
                    <a:pt x="342" y="3"/>
                  </a:lnTo>
                  <a:lnTo>
                    <a:pt x="349" y="4"/>
                  </a:lnTo>
                  <a:lnTo>
                    <a:pt x="357" y="5"/>
                  </a:lnTo>
                  <a:lnTo>
                    <a:pt x="368" y="6"/>
                  </a:lnTo>
                  <a:lnTo>
                    <a:pt x="380" y="8"/>
                  </a:lnTo>
                  <a:lnTo>
                    <a:pt x="394" y="11"/>
                  </a:lnTo>
                  <a:lnTo>
                    <a:pt x="409" y="13"/>
                  </a:lnTo>
                  <a:lnTo>
                    <a:pt x="424" y="15"/>
                  </a:lnTo>
                  <a:lnTo>
                    <a:pt x="440" y="19"/>
                  </a:lnTo>
                  <a:lnTo>
                    <a:pt x="456" y="21"/>
                  </a:lnTo>
                  <a:lnTo>
                    <a:pt x="472" y="24"/>
                  </a:lnTo>
                  <a:lnTo>
                    <a:pt x="488" y="28"/>
                  </a:lnTo>
                  <a:lnTo>
                    <a:pt x="503" y="31"/>
                  </a:lnTo>
                  <a:lnTo>
                    <a:pt x="517" y="35"/>
                  </a:lnTo>
                  <a:lnTo>
                    <a:pt x="530" y="38"/>
                  </a:lnTo>
                  <a:lnTo>
                    <a:pt x="548" y="43"/>
                  </a:lnTo>
                  <a:lnTo>
                    <a:pt x="565" y="44"/>
                  </a:lnTo>
                  <a:lnTo>
                    <a:pt x="582" y="44"/>
                  </a:lnTo>
                  <a:lnTo>
                    <a:pt x="598" y="43"/>
                  </a:lnTo>
                  <a:lnTo>
                    <a:pt x="613" y="41"/>
                  </a:lnTo>
                  <a:lnTo>
                    <a:pt x="628" y="36"/>
                  </a:lnTo>
                  <a:lnTo>
                    <a:pt x="643" y="31"/>
                  </a:lnTo>
                  <a:lnTo>
                    <a:pt x="656" y="27"/>
                  </a:lnTo>
                  <a:lnTo>
                    <a:pt x="670" y="21"/>
                  </a:lnTo>
                  <a:lnTo>
                    <a:pt x="685" y="16"/>
                  </a:lnTo>
                  <a:lnTo>
                    <a:pt x="700" y="12"/>
                  </a:lnTo>
                  <a:lnTo>
                    <a:pt x="715" y="7"/>
                  </a:lnTo>
                  <a:lnTo>
                    <a:pt x="731" y="4"/>
                  </a:lnTo>
                  <a:lnTo>
                    <a:pt x="747" y="1"/>
                  </a:lnTo>
                  <a:lnTo>
                    <a:pt x="765" y="0"/>
                  </a:lnTo>
                  <a:lnTo>
                    <a:pt x="783" y="1"/>
                  </a:lnTo>
                  <a:lnTo>
                    <a:pt x="806" y="34"/>
                  </a:lnTo>
                  <a:lnTo>
                    <a:pt x="829" y="68"/>
                  </a:lnTo>
                  <a:lnTo>
                    <a:pt x="850" y="104"/>
                  </a:lnTo>
                  <a:lnTo>
                    <a:pt x="868" y="141"/>
                  </a:lnTo>
                  <a:lnTo>
                    <a:pt x="887" y="180"/>
                  </a:lnTo>
                  <a:lnTo>
                    <a:pt x="903" y="219"/>
                  </a:lnTo>
                  <a:lnTo>
                    <a:pt x="918" y="261"/>
                  </a:lnTo>
                  <a:lnTo>
                    <a:pt x="932" y="302"/>
                  </a:lnTo>
                  <a:lnTo>
                    <a:pt x="944" y="345"/>
                  </a:lnTo>
                  <a:lnTo>
                    <a:pt x="955" y="386"/>
                  </a:lnTo>
                  <a:lnTo>
                    <a:pt x="964" y="429"/>
                  </a:lnTo>
                  <a:lnTo>
                    <a:pt x="972" y="472"/>
                  </a:lnTo>
                  <a:lnTo>
                    <a:pt x="979" y="514"/>
                  </a:lnTo>
                  <a:lnTo>
                    <a:pt x="985" y="556"/>
                  </a:lnTo>
                  <a:lnTo>
                    <a:pt x="988" y="597"/>
                  </a:lnTo>
                  <a:lnTo>
                    <a:pt x="991" y="638"/>
                  </a:lnTo>
                  <a:lnTo>
                    <a:pt x="994" y="647"/>
                  </a:lnTo>
                  <a:lnTo>
                    <a:pt x="1004" y="658"/>
                  </a:lnTo>
                  <a:lnTo>
                    <a:pt x="1020" y="672"/>
                  </a:lnTo>
                  <a:lnTo>
                    <a:pt x="1038" y="687"/>
                  </a:lnTo>
                  <a:lnTo>
                    <a:pt x="1056" y="703"/>
                  </a:lnTo>
                  <a:lnTo>
                    <a:pt x="1075" y="718"/>
                  </a:lnTo>
                  <a:lnTo>
                    <a:pt x="1088" y="732"/>
                  </a:lnTo>
                  <a:lnTo>
                    <a:pt x="1099" y="744"/>
                  </a:lnTo>
                  <a:lnTo>
                    <a:pt x="1103" y="759"/>
                  </a:lnTo>
                  <a:lnTo>
                    <a:pt x="1103" y="778"/>
                  </a:lnTo>
                  <a:lnTo>
                    <a:pt x="1100" y="802"/>
                  </a:lnTo>
                  <a:lnTo>
                    <a:pt x="1092" y="831"/>
                  </a:lnTo>
                  <a:lnTo>
                    <a:pt x="1082" y="862"/>
                  </a:lnTo>
                  <a:lnTo>
                    <a:pt x="1069" y="897"/>
                  </a:lnTo>
                  <a:lnTo>
                    <a:pt x="1054" y="931"/>
                  </a:lnTo>
                  <a:lnTo>
                    <a:pt x="1037" y="968"/>
                  </a:lnTo>
                  <a:lnTo>
                    <a:pt x="1018" y="1006"/>
                  </a:lnTo>
                  <a:lnTo>
                    <a:pt x="1000" y="1043"/>
                  </a:lnTo>
                  <a:lnTo>
                    <a:pt x="981" y="1080"/>
                  </a:lnTo>
                  <a:lnTo>
                    <a:pt x="962" y="1116"/>
                  </a:lnTo>
                  <a:lnTo>
                    <a:pt x="944" y="1148"/>
                  </a:lnTo>
                  <a:lnTo>
                    <a:pt x="927" y="1179"/>
                  </a:lnTo>
                  <a:lnTo>
                    <a:pt x="912" y="1206"/>
                  </a:lnTo>
                  <a:lnTo>
                    <a:pt x="898" y="1229"/>
                  </a:lnTo>
                  <a:lnTo>
                    <a:pt x="894" y="1231"/>
                  </a:lnTo>
                  <a:lnTo>
                    <a:pt x="886" y="1231"/>
                  </a:lnTo>
                  <a:lnTo>
                    <a:pt x="876" y="1231"/>
                  </a:lnTo>
                  <a:lnTo>
                    <a:pt x="866" y="1230"/>
                  </a:lnTo>
                  <a:lnTo>
                    <a:pt x="856" y="1230"/>
                  </a:lnTo>
                  <a:lnTo>
                    <a:pt x="847" y="1230"/>
                  </a:lnTo>
                  <a:lnTo>
                    <a:pt x="838" y="1232"/>
                  </a:lnTo>
                  <a:lnTo>
                    <a:pt x="834" y="1238"/>
                  </a:lnTo>
                  <a:lnTo>
                    <a:pt x="817" y="1260"/>
                  </a:lnTo>
                  <a:lnTo>
                    <a:pt x="806" y="1285"/>
                  </a:lnTo>
                  <a:lnTo>
                    <a:pt x="803" y="1313"/>
                  </a:lnTo>
                  <a:lnTo>
                    <a:pt x="803" y="1341"/>
                  </a:lnTo>
                  <a:lnTo>
                    <a:pt x="807" y="1369"/>
                  </a:lnTo>
                  <a:lnTo>
                    <a:pt x="814" y="1397"/>
                  </a:lnTo>
                  <a:lnTo>
                    <a:pt x="824" y="1425"/>
                  </a:lnTo>
                  <a:lnTo>
                    <a:pt x="834" y="1450"/>
                  </a:lnTo>
                  <a:lnTo>
                    <a:pt x="837" y="1471"/>
                  </a:lnTo>
                  <a:lnTo>
                    <a:pt x="834" y="1498"/>
                  </a:lnTo>
                  <a:lnTo>
                    <a:pt x="826" y="1528"/>
                  </a:lnTo>
                  <a:lnTo>
                    <a:pt x="814" y="1561"/>
                  </a:lnTo>
                  <a:lnTo>
                    <a:pt x="798" y="1592"/>
                  </a:lnTo>
                  <a:lnTo>
                    <a:pt x="780" y="1619"/>
                  </a:lnTo>
                  <a:lnTo>
                    <a:pt x="761" y="1641"/>
                  </a:lnTo>
                  <a:lnTo>
                    <a:pt x="742" y="1655"/>
                  </a:lnTo>
                  <a:lnTo>
                    <a:pt x="722" y="1662"/>
                  </a:lnTo>
                  <a:lnTo>
                    <a:pt x="700" y="1663"/>
                  </a:lnTo>
                  <a:lnTo>
                    <a:pt x="678" y="1661"/>
                  </a:lnTo>
                  <a:lnTo>
                    <a:pt x="656" y="1654"/>
                  </a:lnTo>
                  <a:lnTo>
                    <a:pt x="633" y="1644"/>
                  </a:lnTo>
                  <a:lnTo>
                    <a:pt x="610" y="1631"/>
                  </a:lnTo>
                  <a:lnTo>
                    <a:pt x="588" y="1615"/>
                  </a:lnTo>
                  <a:lnTo>
                    <a:pt x="568" y="1597"/>
                  </a:lnTo>
                  <a:lnTo>
                    <a:pt x="548" y="1578"/>
                  </a:lnTo>
                  <a:lnTo>
                    <a:pt x="531" y="1558"/>
                  </a:lnTo>
                  <a:lnTo>
                    <a:pt x="515" y="1538"/>
                  </a:lnTo>
                  <a:lnTo>
                    <a:pt x="502" y="1516"/>
                  </a:lnTo>
                  <a:lnTo>
                    <a:pt x="492" y="1496"/>
                  </a:lnTo>
                  <a:lnTo>
                    <a:pt x="485" y="1475"/>
                  </a:lnTo>
                  <a:lnTo>
                    <a:pt x="483" y="1457"/>
                  </a:lnTo>
                  <a:lnTo>
                    <a:pt x="484" y="1441"/>
                  </a:lnTo>
                  <a:lnTo>
                    <a:pt x="486" y="1418"/>
                  </a:lnTo>
                  <a:lnTo>
                    <a:pt x="491" y="1392"/>
                  </a:lnTo>
                  <a:lnTo>
                    <a:pt x="492" y="1370"/>
                  </a:lnTo>
                  <a:lnTo>
                    <a:pt x="484" y="1358"/>
                  </a:lnTo>
                  <a:lnTo>
                    <a:pt x="469" y="1346"/>
                  </a:lnTo>
                  <a:lnTo>
                    <a:pt x="450" y="1341"/>
                  </a:lnTo>
                  <a:lnTo>
                    <a:pt x="431" y="1336"/>
                  </a:lnTo>
                  <a:lnTo>
                    <a:pt x="411" y="1334"/>
                  </a:lnTo>
                  <a:lnTo>
                    <a:pt x="392" y="1330"/>
                  </a:lnTo>
                  <a:lnTo>
                    <a:pt x="373" y="1326"/>
                  </a:lnTo>
                  <a:lnTo>
                    <a:pt x="358" y="1316"/>
                  </a:lnTo>
                  <a:lnTo>
                    <a:pt x="345" y="1302"/>
                  </a:lnTo>
                  <a:lnTo>
                    <a:pt x="337" y="1286"/>
                  </a:lnTo>
                  <a:lnTo>
                    <a:pt x="335" y="1268"/>
                  </a:lnTo>
                  <a:lnTo>
                    <a:pt x="335" y="1247"/>
                  </a:lnTo>
                  <a:lnTo>
                    <a:pt x="336" y="1225"/>
                  </a:lnTo>
                  <a:lnTo>
                    <a:pt x="337" y="1205"/>
                  </a:lnTo>
                  <a:lnTo>
                    <a:pt x="337" y="1185"/>
                  </a:lnTo>
                  <a:lnTo>
                    <a:pt x="335" y="1168"/>
                  </a:lnTo>
                  <a:lnTo>
                    <a:pt x="327" y="1155"/>
                  </a:lnTo>
                  <a:lnTo>
                    <a:pt x="315" y="1143"/>
                  </a:lnTo>
                  <a:lnTo>
                    <a:pt x="304" y="1133"/>
                  </a:lnTo>
                  <a:lnTo>
                    <a:pt x="290" y="1123"/>
                  </a:lnTo>
                  <a:lnTo>
                    <a:pt x="276" y="1113"/>
                  </a:lnTo>
                  <a:lnTo>
                    <a:pt x="261" y="1105"/>
                  </a:lnTo>
                  <a:lnTo>
                    <a:pt x="246" y="1097"/>
                  </a:lnTo>
                  <a:lnTo>
                    <a:pt x="229" y="1090"/>
                  </a:lnTo>
                  <a:lnTo>
                    <a:pt x="213" y="1084"/>
                  </a:lnTo>
                  <a:lnTo>
                    <a:pt x="196" y="1077"/>
                  </a:lnTo>
                  <a:lnTo>
                    <a:pt x="178" y="1070"/>
                  </a:lnTo>
                  <a:lnTo>
                    <a:pt x="161" y="1063"/>
                  </a:lnTo>
                  <a:lnTo>
                    <a:pt x="144" y="1056"/>
                  </a:lnTo>
                  <a:lnTo>
                    <a:pt x="128" y="1049"/>
                  </a:lnTo>
                  <a:lnTo>
                    <a:pt x="110" y="1042"/>
                  </a:lnTo>
                  <a:lnTo>
                    <a:pt x="94" y="1034"/>
                  </a:lnTo>
                  <a:lnTo>
                    <a:pt x="78" y="1026"/>
                  </a:lnTo>
                  <a:lnTo>
                    <a:pt x="63" y="937"/>
                  </a:lnTo>
                  <a:lnTo>
                    <a:pt x="49" y="850"/>
                  </a:lnTo>
                  <a:lnTo>
                    <a:pt x="36" y="767"/>
                  </a:lnTo>
                  <a:lnTo>
                    <a:pt x="24" y="693"/>
                  </a:lnTo>
                  <a:lnTo>
                    <a:pt x="14" y="631"/>
                  </a:lnTo>
                  <a:lnTo>
                    <a:pt x="7" y="585"/>
                  </a:lnTo>
                  <a:lnTo>
                    <a:pt x="1" y="558"/>
                  </a:lnTo>
                  <a:lnTo>
                    <a:pt x="0" y="557"/>
                  </a:lnTo>
                  <a:close/>
                </a:path>
              </a:pathLst>
            </a:cu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0" name="Freeform 15"/>
            <p:cNvSpPr>
              <a:spLocks/>
            </p:cNvSpPr>
            <p:nvPr/>
          </p:nvSpPr>
          <p:spPr bwMode="auto">
            <a:xfrm>
              <a:off x="-77" y="1804"/>
              <a:ext cx="523" cy="721"/>
            </a:xfrm>
            <a:custGeom>
              <a:avLst/>
              <a:gdLst>
                <a:gd name="T0" fmla="*/ 60 w 1044"/>
                <a:gd name="T1" fmla="*/ 38 h 1440"/>
                <a:gd name="T2" fmla="*/ 56 w 1044"/>
                <a:gd name="T3" fmla="*/ 35 h 1440"/>
                <a:gd name="T4" fmla="*/ 54 w 1044"/>
                <a:gd name="T5" fmla="*/ 18 h 1440"/>
                <a:gd name="T6" fmla="*/ 51 w 1044"/>
                <a:gd name="T7" fmla="*/ 12 h 1440"/>
                <a:gd name="T8" fmla="*/ 51 w 1044"/>
                <a:gd name="T9" fmla="*/ 9 h 1440"/>
                <a:gd name="T10" fmla="*/ 53 w 1044"/>
                <a:gd name="T11" fmla="*/ 8 h 1440"/>
                <a:gd name="T12" fmla="*/ 49 w 1044"/>
                <a:gd name="T13" fmla="*/ 4 h 1440"/>
                <a:gd name="T14" fmla="*/ 45 w 1044"/>
                <a:gd name="T15" fmla="*/ 2 h 1440"/>
                <a:gd name="T16" fmla="*/ 43 w 1044"/>
                <a:gd name="T17" fmla="*/ 2 h 1440"/>
                <a:gd name="T18" fmla="*/ 39 w 1044"/>
                <a:gd name="T19" fmla="*/ 4 h 1440"/>
                <a:gd name="T20" fmla="*/ 38 w 1044"/>
                <a:gd name="T21" fmla="*/ 3 h 1440"/>
                <a:gd name="T22" fmla="*/ 33 w 1044"/>
                <a:gd name="T23" fmla="*/ 2 h 1440"/>
                <a:gd name="T24" fmla="*/ 28 w 1044"/>
                <a:gd name="T25" fmla="*/ 1 h 1440"/>
                <a:gd name="T26" fmla="*/ 23 w 1044"/>
                <a:gd name="T27" fmla="*/ 0 h 1440"/>
                <a:gd name="T28" fmla="*/ 22 w 1044"/>
                <a:gd name="T29" fmla="*/ 1 h 1440"/>
                <a:gd name="T30" fmla="*/ 22 w 1044"/>
                <a:gd name="T31" fmla="*/ 1 h 1440"/>
                <a:gd name="T32" fmla="*/ 22 w 1044"/>
                <a:gd name="T33" fmla="*/ 1 h 1440"/>
                <a:gd name="T34" fmla="*/ 22 w 1044"/>
                <a:gd name="T35" fmla="*/ 1 h 1440"/>
                <a:gd name="T36" fmla="*/ 18 w 1044"/>
                <a:gd name="T37" fmla="*/ 4 h 1440"/>
                <a:gd name="T38" fmla="*/ 15 w 1044"/>
                <a:gd name="T39" fmla="*/ 6 h 1440"/>
                <a:gd name="T40" fmla="*/ 11 w 1044"/>
                <a:gd name="T41" fmla="*/ 9 h 1440"/>
                <a:gd name="T42" fmla="*/ 8 w 1044"/>
                <a:gd name="T43" fmla="*/ 13 h 1440"/>
                <a:gd name="T44" fmla="*/ 5 w 1044"/>
                <a:gd name="T45" fmla="*/ 18 h 1440"/>
                <a:gd name="T46" fmla="*/ 1 w 1044"/>
                <a:gd name="T47" fmla="*/ 24 h 1440"/>
                <a:gd name="T48" fmla="*/ 1 w 1044"/>
                <a:gd name="T49" fmla="*/ 29 h 1440"/>
                <a:gd name="T50" fmla="*/ 1 w 1044"/>
                <a:gd name="T51" fmla="*/ 31 h 1440"/>
                <a:gd name="T52" fmla="*/ 4 w 1044"/>
                <a:gd name="T53" fmla="*/ 41 h 1440"/>
                <a:gd name="T54" fmla="*/ 6 w 1044"/>
                <a:gd name="T55" fmla="*/ 51 h 1440"/>
                <a:gd name="T56" fmla="*/ 8 w 1044"/>
                <a:gd name="T57" fmla="*/ 52 h 1440"/>
                <a:gd name="T58" fmla="*/ 13 w 1044"/>
                <a:gd name="T59" fmla="*/ 55 h 1440"/>
                <a:gd name="T60" fmla="*/ 19 w 1044"/>
                <a:gd name="T61" fmla="*/ 59 h 1440"/>
                <a:gd name="T62" fmla="*/ 21 w 1044"/>
                <a:gd name="T63" fmla="*/ 60 h 1440"/>
                <a:gd name="T64" fmla="*/ 24 w 1044"/>
                <a:gd name="T65" fmla="*/ 61 h 1440"/>
                <a:gd name="T66" fmla="*/ 25 w 1044"/>
                <a:gd name="T67" fmla="*/ 66 h 1440"/>
                <a:gd name="T68" fmla="*/ 29 w 1044"/>
                <a:gd name="T69" fmla="*/ 70 h 1440"/>
                <a:gd name="T70" fmla="*/ 33 w 1044"/>
                <a:gd name="T71" fmla="*/ 70 h 1440"/>
                <a:gd name="T72" fmla="*/ 37 w 1044"/>
                <a:gd name="T73" fmla="*/ 69 h 1440"/>
                <a:gd name="T74" fmla="*/ 39 w 1044"/>
                <a:gd name="T75" fmla="*/ 70 h 1440"/>
                <a:gd name="T76" fmla="*/ 39 w 1044"/>
                <a:gd name="T77" fmla="*/ 76 h 1440"/>
                <a:gd name="T78" fmla="*/ 39 w 1044"/>
                <a:gd name="T79" fmla="*/ 78 h 1440"/>
                <a:gd name="T80" fmla="*/ 36 w 1044"/>
                <a:gd name="T81" fmla="*/ 79 h 1440"/>
                <a:gd name="T82" fmla="*/ 35 w 1044"/>
                <a:gd name="T83" fmla="*/ 83 h 1440"/>
                <a:gd name="T84" fmla="*/ 36 w 1044"/>
                <a:gd name="T85" fmla="*/ 87 h 1440"/>
                <a:gd name="T86" fmla="*/ 39 w 1044"/>
                <a:gd name="T87" fmla="*/ 90 h 1440"/>
                <a:gd name="T88" fmla="*/ 42 w 1044"/>
                <a:gd name="T89" fmla="*/ 90 h 1440"/>
                <a:gd name="T90" fmla="*/ 46 w 1044"/>
                <a:gd name="T91" fmla="*/ 86 h 1440"/>
                <a:gd name="T92" fmla="*/ 45 w 1044"/>
                <a:gd name="T93" fmla="*/ 81 h 1440"/>
                <a:gd name="T94" fmla="*/ 43 w 1044"/>
                <a:gd name="T95" fmla="*/ 78 h 1440"/>
                <a:gd name="T96" fmla="*/ 41 w 1044"/>
                <a:gd name="T97" fmla="*/ 77 h 1440"/>
                <a:gd name="T98" fmla="*/ 41 w 1044"/>
                <a:gd name="T99" fmla="*/ 73 h 1440"/>
                <a:gd name="T100" fmla="*/ 38 w 1044"/>
                <a:gd name="T101" fmla="*/ 68 h 1440"/>
                <a:gd name="T102" fmla="*/ 32 w 1044"/>
                <a:gd name="T103" fmla="*/ 68 h 1440"/>
                <a:gd name="T104" fmla="*/ 28 w 1044"/>
                <a:gd name="T105" fmla="*/ 66 h 1440"/>
                <a:gd name="T106" fmla="*/ 26 w 1044"/>
                <a:gd name="T107" fmla="*/ 62 h 1440"/>
                <a:gd name="T108" fmla="*/ 29 w 1044"/>
                <a:gd name="T109" fmla="*/ 62 h 1440"/>
                <a:gd name="T110" fmla="*/ 33 w 1044"/>
                <a:gd name="T111" fmla="*/ 63 h 1440"/>
                <a:gd name="T112" fmla="*/ 37 w 1044"/>
                <a:gd name="T113" fmla="*/ 64 h 1440"/>
                <a:gd name="T114" fmla="*/ 41 w 1044"/>
                <a:gd name="T115" fmla="*/ 64 h 1440"/>
                <a:gd name="T116" fmla="*/ 47 w 1044"/>
                <a:gd name="T117" fmla="*/ 66 h 1440"/>
                <a:gd name="T118" fmla="*/ 51 w 1044"/>
                <a:gd name="T119" fmla="*/ 67 h 1440"/>
                <a:gd name="T120" fmla="*/ 53 w 1044"/>
                <a:gd name="T121" fmla="*/ 64 h 1440"/>
                <a:gd name="T122" fmla="*/ 59 w 1044"/>
                <a:gd name="T123" fmla="*/ 55 h 1440"/>
                <a:gd name="T124" fmla="*/ 64 w 1044"/>
                <a:gd name="T125" fmla="*/ 47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044"/>
                <a:gd name="T190" fmla="*/ 0 h 1440"/>
                <a:gd name="T191" fmla="*/ 1044 w 1044"/>
                <a:gd name="T192" fmla="*/ 1440 h 144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044" h="1440">
                  <a:moveTo>
                    <a:pt x="1044" y="688"/>
                  </a:moveTo>
                  <a:lnTo>
                    <a:pt x="1032" y="665"/>
                  </a:lnTo>
                  <a:lnTo>
                    <a:pt x="1011" y="641"/>
                  </a:lnTo>
                  <a:lnTo>
                    <a:pt x="986" y="618"/>
                  </a:lnTo>
                  <a:lnTo>
                    <a:pt x="959" y="597"/>
                  </a:lnTo>
                  <a:lnTo>
                    <a:pt x="934" y="580"/>
                  </a:lnTo>
                  <a:lnTo>
                    <a:pt x="912" y="565"/>
                  </a:lnTo>
                  <a:lnTo>
                    <a:pt x="897" y="555"/>
                  </a:lnTo>
                  <a:lnTo>
                    <a:pt x="891" y="551"/>
                  </a:lnTo>
                  <a:lnTo>
                    <a:pt x="888" y="550"/>
                  </a:lnTo>
                  <a:lnTo>
                    <a:pt x="888" y="516"/>
                  </a:lnTo>
                  <a:lnTo>
                    <a:pt x="882" y="449"/>
                  </a:lnTo>
                  <a:lnTo>
                    <a:pt x="872" y="373"/>
                  </a:lnTo>
                  <a:lnTo>
                    <a:pt x="859" y="309"/>
                  </a:lnTo>
                  <a:lnTo>
                    <a:pt x="853" y="288"/>
                  </a:lnTo>
                  <a:lnTo>
                    <a:pt x="846" y="267"/>
                  </a:lnTo>
                  <a:lnTo>
                    <a:pt x="838" y="246"/>
                  </a:lnTo>
                  <a:lnTo>
                    <a:pt x="829" y="226"/>
                  </a:lnTo>
                  <a:lnTo>
                    <a:pt x="820" y="206"/>
                  </a:lnTo>
                  <a:lnTo>
                    <a:pt x="811" y="185"/>
                  </a:lnTo>
                  <a:lnTo>
                    <a:pt x="800" y="166"/>
                  </a:lnTo>
                  <a:lnTo>
                    <a:pt x="789" y="146"/>
                  </a:lnTo>
                  <a:lnTo>
                    <a:pt x="796" y="143"/>
                  </a:lnTo>
                  <a:lnTo>
                    <a:pt x="804" y="138"/>
                  </a:lnTo>
                  <a:lnTo>
                    <a:pt x="813" y="134"/>
                  </a:lnTo>
                  <a:lnTo>
                    <a:pt x="821" y="129"/>
                  </a:lnTo>
                  <a:lnTo>
                    <a:pt x="829" y="124"/>
                  </a:lnTo>
                  <a:lnTo>
                    <a:pt x="835" y="121"/>
                  </a:lnTo>
                  <a:lnTo>
                    <a:pt x="838" y="117"/>
                  </a:lnTo>
                  <a:lnTo>
                    <a:pt x="839" y="116"/>
                  </a:lnTo>
                  <a:lnTo>
                    <a:pt x="829" y="106"/>
                  </a:lnTo>
                  <a:lnTo>
                    <a:pt x="816" y="92"/>
                  </a:lnTo>
                  <a:lnTo>
                    <a:pt x="803" y="78"/>
                  </a:lnTo>
                  <a:lnTo>
                    <a:pt x="786" y="64"/>
                  </a:lnTo>
                  <a:lnTo>
                    <a:pt x="770" y="52"/>
                  </a:lnTo>
                  <a:lnTo>
                    <a:pt x="753" y="40"/>
                  </a:lnTo>
                  <a:lnTo>
                    <a:pt x="735" y="33"/>
                  </a:lnTo>
                  <a:lnTo>
                    <a:pt x="716" y="29"/>
                  </a:lnTo>
                  <a:lnTo>
                    <a:pt x="716" y="28"/>
                  </a:lnTo>
                  <a:lnTo>
                    <a:pt x="703" y="28"/>
                  </a:lnTo>
                  <a:lnTo>
                    <a:pt x="691" y="30"/>
                  </a:lnTo>
                  <a:lnTo>
                    <a:pt x="678" y="32"/>
                  </a:lnTo>
                  <a:lnTo>
                    <a:pt x="667" y="34"/>
                  </a:lnTo>
                  <a:lnTo>
                    <a:pt x="655" y="39"/>
                  </a:lnTo>
                  <a:lnTo>
                    <a:pt x="644" y="43"/>
                  </a:lnTo>
                  <a:lnTo>
                    <a:pt x="632" y="48"/>
                  </a:lnTo>
                  <a:lnTo>
                    <a:pt x="621" y="54"/>
                  </a:lnTo>
                  <a:lnTo>
                    <a:pt x="619" y="54"/>
                  </a:lnTo>
                  <a:lnTo>
                    <a:pt x="619" y="53"/>
                  </a:lnTo>
                  <a:lnTo>
                    <a:pt x="603" y="48"/>
                  </a:lnTo>
                  <a:lnTo>
                    <a:pt x="587" y="44"/>
                  </a:lnTo>
                  <a:lnTo>
                    <a:pt x="571" y="39"/>
                  </a:lnTo>
                  <a:lnTo>
                    <a:pt x="555" y="34"/>
                  </a:lnTo>
                  <a:lnTo>
                    <a:pt x="539" y="31"/>
                  </a:lnTo>
                  <a:lnTo>
                    <a:pt x="523" y="28"/>
                  </a:lnTo>
                  <a:lnTo>
                    <a:pt x="507" y="24"/>
                  </a:lnTo>
                  <a:lnTo>
                    <a:pt x="489" y="21"/>
                  </a:lnTo>
                  <a:lnTo>
                    <a:pt x="473" y="18"/>
                  </a:lnTo>
                  <a:lnTo>
                    <a:pt x="457" y="15"/>
                  </a:lnTo>
                  <a:lnTo>
                    <a:pt x="440" y="13"/>
                  </a:lnTo>
                  <a:lnTo>
                    <a:pt x="424" y="10"/>
                  </a:lnTo>
                  <a:lnTo>
                    <a:pt x="406" y="8"/>
                  </a:lnTo>
                  <a:lnTo>
                    <a:pt x="389" y="4"/>
                  </a:lnTo>
                  <a:lnTo>
                    <a:pt x="373" y="2"/>
                  </a:lnTo>
                  <a:lnTo>
                    <a:pt x="356" y="0"/>
                  </a:lnTo>
                  <a:lnTo>
                    <a:pt x="354" y="0"/>
                  </a:lnTo>
                  <a:lnTo>
                    <a:pt x="353" y="1"/>
                  </a:lnTo>
                  <a:lnTo>
                    <a:pt x="351" y="2"/>
                  </a:lnTo>
                  <a:lnTo>
                    <a:pt x="350" y="3"/>
                  </a:lnTo>
                  <a:lnTo>
                    <a:pt x="348" y="4"/>
                  </a:lnTo>
                  <a:lnTo>
                    <a:pt x="345" y="7"/>
                  </a:lnTo>
                  <a:lnTo>
                    <a:pt x="344" y="9"/>
                  </a:lnTo>
                  <a:lnTo>
                    <a:pt x="343" y="13"/>
                  </a:lnTo>
                  <a:lnTo>
                    <a:pt x="342" y="13"/>
                  </a:lnTo>
                  <a:lnTo>
                    <a:pt x="341" y="13"/>
                  </a:lnTo>
                  <a:lnTo>
                    <a:pt x="339" y="14"/>
                  </a:lnTo>
                  <a:lnTo>
                    <a:pt x="343" y="15"/>
                  </a:lnTo>
                  <a:lnTo>
                    <a:pt x="342" y="15"/>
                  </a:lnTo>
                  <a:lnTo>
                    <a:pt x="339" y="15"/>
                  </a:lnTo>
                  <a:lnTo>
                    <a:pt x="338" y="15"/>
                  </a:lnTo>
                  <a:lnTo>
                    <a:pt x="336" y="16"/>
                  </a:lnTo>
                  <a:lnTo>
                    <a:pt x="323" y="24"/>
                  </a:lnTo>
                  <a:lnTo>
                    <a:pt x="311" y="33"/>
                  </a:lnTo>
                  <a:lnTo>
                    <a:pt x="299" y="41"/>
                  </a:lnTo>
                  <a:lnTo>
                    <a:pt x="286" y="49"/>
                  </a:lnTo>
                  <a:lnTo>
                    <a:pt x="275" y="57"/>
                  </a:lnTo>
                  <a:lnTo>
                    <a:pt x="262" y="66"/>
                  </a:lnTo>
                  <a:lnTo>
                    <a:pt x="251" y="74"/>
                  </a:lnTo>
                  <a:lnTo>
                    <a:pt x="239" y="82"/>
                  </a:lnTo>
                  <a:lnTo>
                    <a:pt x="228" y="90"/>
                  </a:lnTo>
                  <a:lnTo>
                    <a:pt x="215" y="99"/>
                  </a:lnTo>
                  <a:lnTo>
                    <a:pt x="205" y="107"/>
                  </a:lnTo>
                  <a:lnTo>
                    <a:pt x="193" y="116"/>
                  </a:lnTo>
                  <a:lnTo>
                    <a:pt x="182" y="125"/>
                  </a:lnTo>
                  <a:lnTo>
                    <a:pt x="171" y="135"/>
                  </a:lnTo>
                  <a:lnTo>
                    <a:pt x="160" y="145"/>
                  </a:lnTo>
                  <a:lnTo>
                    <a:pt x="149" y="155"/>
                  </a:lnTo>
                  <a:lnTo>
                    <a:pt x="137" y="168"/>
                  </a:lnTo>
                  <a:lnTo>
                    <a:pt x="125" y="182"/>
                  </a:lnTo>
                  <a:lnTo>
                    <a:pt x="115" y="196"/>
                  </a:lnTo>
                  <a:lnTo>
                    <a:pt x="106" y="211"/>
                  </a:lnTo>
                  <a:lnTo>
                    <a:pt x="96" y="226"/>
                  </a:lnTo>
                  <a:lnTo>
                    <a:pt x="87" y="242"/>
                  </a:lnTo>
                  <a:lnTo>
                    <a:pt x="79" y="257"/>
                  </a:lnTo>
                  <a:lnTo>
                    <a:pt x="71" y="273"/>
                  </a:lnTo>
                  <a:lnTo>
                    <a:pt x="60" y="295"/>
                  </a:lnTo>
                  <a:lnTo>
                    <a:pt x="47" y="317"/>
                  </a:lnTo>
                  <a:lnTo>
                    <a:pt x="35" y="339"/>
                  </a:lnTo>
                  <a:lnTo>
                    <a:pt x="25" y="361"/>
                  </a:lnTo>
                  <a:lnTo>
                    <a:pt x="15" y="384"/>
                  </a:lnTo>
                  <a:lnTo>
                    <a:pt x="8" y="407"/>
                  </a:lnTo>
                  <a:lnTo>
                    <a:pt x="2" y="431"/>
                  </a:lnTo>
                  <a:lnTo>
                    <a:pt x="0" y="455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65"/>
                  </a:lnTo>
                  <a:lnTo>
                    <a:pt x="5" y="468"/>
                  </a:lnTo>
                  <a:lnTo>
                    <a:pt x="7" y="474"/>
                  </a:lnTo>
                  <a:lnTo>
                    <a:pt x="8" y="479"/>
                  </a:lnTo>
                  <a:lnTo>
                    <a:pt x="10" y="485"/>
                  </a:lnTo>
                  <a:lnTo>
                    <a:pt x="11" y="491"/>
                  </a:lnTo>
                  <a:lnTo>
                    <a:pt x="22" y="530"/>
                  </a:lnTo>
                  <a:lnTo>
                    <a:pt x="32" y="568"/>
                  </a:lnTo>
                  <a:lnTo>
                    <a:pt x="42" y="606"/>
                  </a:lnTo>
                  <a:lnTo>
                    <a:pt x="54" y="644"/>
                  </a:lnTo>
                  <a:lnTo>
                    <a:pt x="64" y="682"/>
                  </a:lnTo>
                  <a:lnTo>
                    <a:pt x="75" y="720"/>
                  </a:lnTo>
                  <a:lnTo>
                    <a:pt x="85" y="759"/>
                  </a:lnTo>
                  <a:lnTo>
                    <a:pt x="94" y="798"/>
                  </a:lnTo>
                  <a:lnTo>
                    <a:pt x="95" y="803"/>
                  </a:lnTo>
                  <a:lnTo>
                    <a:pt x="96" y="809"/>
                  </a:lnTo>
                  <a:lnTo>
                    <a:pt x="99" y="812"/>
                  </a:lnTo>
                  <a:lnTo>
                    <a:pt x="103" y="816"/>
                  </a:lnTo>
                  <a:lnTo>
                    <a:pt x="107" y="818"/>
                  </a:lnTo>
                  <a:lnTo>
                    <a:pt x="114" y="824"/>
                  </a:lnTo>
                  <a:lnTo>
                    <a:pt x="125" y="831"/>
                  </a:lnTo>
                  <a:lnTo>
                    <a:pt x="139" y="840"/>
                  </a:lnTo>
                  <a:lnTo>
                    <a:pt x="156" y="850"/>
                  </a:lnTo>
                  <a:lnTo>
                    <a:pt x="175" y="862"/>
                  </a:lnTo>
                  <a:lnTo>
                    <a:pt x="195" y="873"/>
                  </a:lnTo>
                  <a:lnTo>
                    <a:pt x="216" y="885"/>
                  </a:lnTo>
                  <a:lnTo>
                    <a:pt x="237" y="898"/>
                  </a:lnTo>
                  <a:lnTo>
                    <a:pt x="257" y="909"/>
                  </a:lnTo>
                  <a:lnTo>
                    <a:pt x="275" y="919"/>
                  </a:lnTo>
                  <a:lnTo>
                    <a:pt x="292" y="929"/>
                  </a:lnTo>
                  <a:lnTo>
                    <a:pt x="307" y="937"/>
                  </a:lnTo>
                  <a:lnTo>
                    <a:pt x="318" y="944"/>
                  </a:lnTo>
                  <a:lnTo>
                    <a:pt x="326" y="947"/>
                  </a:lnTo>
                  <a:lnTo>
                    <a:pt x="328" y="948"/>
                  </a:lnTo>
                  <a:lnTo>
                    <a:pt x="331" y="949"/>
                  </a:lnTo>
                  <a:lnTo>
                    <a:pt x="337" y="952"/>
                  </a:lnTo>
                  <a:lnTo>
                    <a:pt x="345" y="954"/>
                  </a:lnTo>
                  <a:lnTo>
                    <a:pt x="356" y="956"/>
                  </a:lnTo>
                  <a:lnTo>
                    <a:pt x="365" y="960"/>
                  </a:lnTo>
                  <a:lnTo>
                    <a:pt x="373" y="962"/>
                  </a:lnTo>
                  <a:lnTo>
                    <a:pt x="379" y="963"/>
                  </a:lnTo>
                  <a:lnTo>
                    <a:pt x="382" y="964"/>
                  </a:lnTo>
                  <a:lnTo>
                    <a:pt x="384" y="994"/>
                  </a:lnTo>
                  <a:lnTo>
                    <a:pt x="390" y="1023"/>
                  </a:lnTo>
                  <a:lnTo>
                    <a:pt x="399" y="1052"/>
                  </a:lnTo>
                  <a:lnTo>
                    <a:pt x="414" y="1080"/>
                  </a:lnTo>
                  <a:lnTo>
                    <a:pt x="424" y="1090"/>
                  </a:lnTo>
                  <a:lnTo>
                    <a:pt x="433" y="1099"/>
                  </a:lnTo>
                  <a:lnTo>
                    <a:pt x="443" y="1105"/>
                  </a:lnTo>
                  <a:lnTo>
                    <a:pt x="454" y="1110"/>
                  </a:lnTo>
                  <a:lnTo>
                    <a:pt x="465" y="1112"/>
                  </a:lnTo>
                  <a:lnTo>
                    <a:pt x="477" y="1113"/>
                  </a:lnTo>
                  <a:lnTo>
                    <a:pt x="488" y="1113"/>
                  </a:lnTo>
                  <a:lnTo>
                    <a:pt x="501" y="1112"/>
                  </a:lnTo>
                  <a:lnTo>
                    <a:pt x="513" y="1111"/>
                  </a:lnTo>
                  <a:lnTo>
                    <a:pt x="526" y="1108"/>
                  </a:lnTo>
                  <a:lnTo>
                    <a:pt x="539" y="1106"/>
                  </a:lnTo>
                  <a:lnTo>
                    <a:pt x="551" y="1104"/>
                  </a:lnTo>
                  <a:lnTo>
                    <a:pt x="563" y="1102"/>
                  </a:lnTo>
                  <a:lnTo>
                    <a:pt x="576" y="1100"/>
                  </a:lnTo>
                  <a:lnTo>
                    <a:pt x="588" y="1100"/>
                  </a:lnTo>
                  <a:lnTo>
                    <a:pt x="600" y="1100"/>
                  </a:lnTo>
                  <a:lnTo>
                    <a:pt x="604" y="1100"/>
                  </a:lnTo>
                  <a:lnTo>
                    <a:pt x="610" y="1102"/>
                  </a:lnTo>
                  <a:lnTo>
                    <a:pt x="615" y="1104"/>
                  </a:lnTo>
                  <a:lnTo>
                    <a:pt x="617" y="1107"/>
                  </a:lnTo>
                  <a:lnTo>
                    <a:pt x="625" y="1133"/>
                  </a:lnTo>
                  <a:lnTo>
                    <a:pt x="626" y="1158"/>
                  </a:lnTo>
                  <a:lnTo>
                    <a:pt x="624" y="1185"/>
                  </a:lnTo>
                  <a:lnTo>
                    <a:pt x="622" y="1211"/>
                  </a:lnTo>
                  <a:lnTo>
                    <a:pt x="622" y="1216"/>
                  </a:lnTo>
                  <a:lnTo>
                    <a:pt x="622" y="1221"/>
                  </a:lnTo>
                  <a:lnTo>
                    <a:pt x="623" y="1226"/>
                  </a:lnTo>
                  <a:lnTo>
                    <a:pt x="625" y="1231"/>
                  </a:lnTo>
                  <a:lnTo>
                    <a:pt x="615" y="1233"/>
                  </a:lnTo>
                  <a:lnTo>
                    <a:pt x="606" y="1236"/>
                  </a:lnTo>
                  <a:lnTo>
                    <a:pt x="598" y="1242"/>
                  </a:lnTo>
                  <a:lnTo>
                    <a:pt x="588" y="1248"/>
                  </a:lnTo>
                  <a:lnTo>
                    <a:pt x="581" y="1255"/>
                  </a:lnTo>
                  <a:lnTo>
                    <a:pt x="574" y="1263"/>
                  </a:lnTo>
                  <a:lnTo>
                    <a:pt x="570" y="1271"/>
                  </a:lnTo>
                  <a:lnTo>
                    <a:pt x="565" y="1280"/>
                  </a:lnTo>
                  <a:lnTo>
                    <a:pt x="562" y="1292"/>
                  </a:lnTo>
                  <a:lnTo>
                    <a:pt x="559" y="1303"/>
                  </a:lnTo>
                  <a:lnTo>
                    <a:pt x="559" y="1316"/>
                  </a:lnTo>
                  <a:lnTo>
                    <a:pt x="561" y="1327"/>
                  </a:lnTo>
                  <a:lnTo>
                    <a:pt x="561" y="1336"/>
                  </a:lnTo>
                  <a:lnTo>
                    <a:pt x="563" y="1347"/>
                  </a:lnTo>
                  <a:lnTo>
                    <a:pt x="566" y="1362"/>
                  </a:lnTo>
                  <a:lnTo>
                    <a:pt x="571" y="1378"/>
                  </a:lnTo>
                  <a:lnTo>
                    <a:pt x="576" y="1395"/>
                  </a:lnTo>
                  <a:lnTo>
                    <a:pt x="583" y="1410"/>
                  </a:lnTo>
                  <a:lnTo>
                    <a:pt x="589" y="1422"/>
                  </a:lnTo>
                  <a:lnTo>
                    <a:pt x="598" y="1430"/>
                  </a:lnTo>
                  <a:lnTo>
                    <a:pt x="608" y="1435"/>
                  </a:lnTo>
                  <a:lnTo>
                    <a:pt x="621" y="1438"/>
                  </a:lnTo>
                  <a:lnTo>
                    <a:pt x="632" y="1440"/>
                  </a:lnTo>
                  <a:lnTo>
                    <a:pt x="645" y="1440"/>
                  </a:lnTo>
                  <a:lnTo>
                    <a:pt x="657" y="1439"/>
                  </a:lnTo>
                  <a:lnTo>
                    <a:pt x="670" y="1436"/>
                  </a:lnTo>
                  <a:lnTo>
                    <a:pt x="682" y="1430"/>
                  </a:lnTo>
                  <a:lnTo>
                    <a:pt x="692" y="1423"/>
                  </a:lnTo>
                  <a:lnTo>
                    <a:pt x="707" y="1408"/>
                  </a:lnTo>
                  <a:lnTo>
                    <a:pt x="717" y="1392"/>
                  </a:lnTo>
                  <a:lnTo>
                    <a:pt x="723" y="1375"/>
                  </a:lnTo>
                  <a:lnTo>
                    <a:pt x="727" y="1355"/>
                  </a:lnTo>
                  <a:lnTo>
                    <a:pt x="725" y="1337"/>
                  </a:lnTo>
                  <a:lnTo>
                    <a:pt x="722" y="1317"/>
                  </a:lnTo>
                  <a:lnTo>
                    <a:pt x="716" y="1299"/>
                  </a:lnTo>
                  <a:lnTo>
                    <a:pt x="709" y="1280"/>
                  </a:lnTo>
                  <a:lnTo>
                    <a:pt x="705" y="1272"/>
                  </a:lnTo>
                  <a:lnTo>
                    <a:pt x="699" y="1265"/>
                  </a:lnTo>
                  <a:lnTo>
                    <a:pt x="692" y="1258"/>
                  </a:lnTo>
                  <a:lnTo>
                    <a:pt x="685" y="1251"/>
                  </a:lnTo>
                  <a:lnTo>
                    <a:pt x="676" y="1247"/>
                  </a:lnTo>
                  <a:lnTo>
                    <a:pt x="668" y="1242"/>
                  </a:lnTo>
                  <a:lnTo>
                    <a:pt x="659" y="1238"/>
                  </a:lnTo>
                  <a:lnTo>
                    <a:pt x="651" y="1234"/>
                  </a:lnTo>
                  <a:lnTo>
                    <a:pt x="652" y="1231"/>
                  </a:lnTo>
                  <a:lnTo>
                    <a:pt x="652" y="1226"/>
                  </a:lnTo>
                  <a:lnTo>
                    <a:pt x="649" y="1223"/>
                  </a:lnTo>
                  <a:lnTo>
                    <a:pt x="648" y="1219"/>
                  </a:lnTo>
                  <a:lnTo>
                    <a:pt x="649" y="1198"/>
                  </a:lnTo>
                  <a:lnTo>
                    <a:pt x="651" y="1175"/>
                  </a:lnTo>
                  <a:lnTo>
                    <a:pt x="653" y="1153"/>
                  </a:lnTo>
                  <a:lnTo>
                    <a:pt x="652" y="1130"/>
                  </a:lnTo>
                  <a:lnTo>
                    <a:pt x="648" y="1111"/>
                  </a:lnTo>
                  <a:lnTo>
                    <a:pt x="639" y="1094"/>
                  </a:lnTo>
                  <a:lnTo>
                    <a:pt x="624" y="1081"/>
                  </a:lnTo>
                  <a:lnTo>
                    <a:pt x="601" y="1074"/>
                  </a:lnTo>
                  <a:lnTo>
                    <a:pt x="581" y="1073"/>
                  </a:lnTo>
                  <a:lnTo>
                    <a:pt x="563" y="1074"/>
                  </a:lnTo>
                  <a:lnTo>
                    <a:pt x="545" y="1076"/>
                  </a:lnTo>
                  <a:lnTo>
                    <a:pt x="526" y="1080"/>
                  </a:lnTo>
                  <a:lnTo>
                    <a:pt x="508" y="1083"/>
                  </a:lnTo>
                  <a:lnTo>
                    <a:pt x="489" y="1084"/>
                  </a:lnTo>
                  <a:lnTo>
                    <a:pt x="471" y="1083"/>
                  </a:lnTo>
                  <a:lnTo>
                    <a:pt x="452" y="1079"/>
                  </a:lnTo>
                  <a:lnTo>
                    <a:pt x="444" y="1068"/>
                  </a:lnTo>
                  <a:lnTo>
                    <a:pt x="437" y="1055"/>
                  </a:lnTo>
                  <a:lnTo>
                    <a:pt x="432" y="1042"/>
                  </a:lnTo>
                  <a:lnTo>
                    <a:pt x="426" y="1027"/>
                  </a:lnTo>
                  <a:lnTo>
                    <a:pt x="420" y="1011"/>
                  </a:lnTo>
                  <a:lnTo>
                    <a:pt x="415" y="994"/>
                  </a:lnTo>
                  <a:lnTo>
                    <a:pt x="412" y="979"/>
                  </a:lnTo>
                  <a:lnTo>
                    <a:pt x="410" y="966"/>
                  </a:lnTo>
                  <a:lnTo>
                    <a:pt x="422" y="968"/>
                  </a:lnTo>
                  <a:lnTo>
                    <a:pt x="434" y="971"/>
                  </a:lnTo>
                  <a:lnTo>
                    <a:pt x="447" y="975"/>
                  </a:lnTo>
                  <a:lnTo>
                    <a:pt x="458" y="977"/>
                  </a:lnTo>
                  <a:lnTo>
                    <a:pt x="471" y="981"/>
                  </a:lnTo>
                  <a:lnTo>
                    <a:pt x="483" y="984"/>
                  </a:lnTo>
                  <a:lnTo>
                    <a:pt x="495" y="987"/>
                  </a:lnTo>
                  <a:lnTo>
                    <a:pt x="508" y="991"/>
                  </a:lnTo>
                  <a:lnTo>
                    <a:pt x="520" y="994"/>
                  </a:lnTo>
                  <a:lnTo>
                    <a:pt x="533" y="997"/>
                  </a:lnTo>
                  <a:lnTo>
                    <a:pt x="546" y="1000"/>
                  </a:lnTo>
                  <a:lnTo>
                    <a:pt x="558" y="1004"/>
                  </a:lnTo>
                  <a:lnTo>
                    <a:pt x="570" y="1006"/>
                  </a:lnTo>
                  <a:lnTo>
                    <a:pt x="583" y="1009"/>
                  </a:lnTo>
                  <a:lnTo>
                    <a:pt x="595" y="1012"/>
                  </a:lnTo>
                  <a:lnTo>
                    <a:pt x="608" y="1014"/>
                  </a:lnTo>
                  <a:lnTo>
                    <a:pt x="622" y="1016"/>
                  </a:lnTo>
                  <a:lnTo>
                    <a:pt x="637" y="1020"/>
                  </a:lnTo>
                  <a:lnTo>
                    <a:pt x="653" y="1023"/>
                  </a:lnTo>
                  <a:lnTo>
                    <a:pt x="670" y="1027"/>
                  </a:lnTo>
                  <a:lnTo>
                    <a:pt x="689" y="1030"/>
                  </a:lnTo>
                  <a:lnTo>
                    <a:pt x="706" y="1035"/>
                  </a:lnTo>
                  <a:lnTo>
                    <a:pt x="723" y="1038"/>
                  </a:lnTo>
                  <a:lnTo>
                    <a:pt x="740" y="1043"/>
                  </a:lnTo>
                  <a:lnTo>
                    <a:pt x="758" y="1046"/>
                  </a:lnTo>
                  <a:lnTo>
                    <a:pt x="773" y="1050"/>
                  </a:lnTo>
                  <a:lnTo>
                    <a:pt x="786" y="1052"/>
                  </a:lnTo>
                  <a:lnTo>
                    <a:pt x="799" y="1055"/>
                  </a:lnTo>
                  <a:lnTo>
                    <a:pt x="809" y="1057"/>
                  </a:lnTo>
                  <a:lnTo>
                    <a:pt x="818" y="1058"/>
                  </a:lnTo>
                  <a:lnTo>
                    <a:pt x="822" y="1059"/>
                  </a:lnTo>
                  <a:lnTo>
                    <a:pt x="824" y="1058"/>
                  </a:lnTo>
                  <a:lnTo>
                    <a:pt x="835" y="1042"/>
                  </a:lnTo>
                  <a:lnTo>
                    <a:pt x="846" y="1022"/>
                  </a:lnTo>
                  <a:lnTo>
                    <a:pt x="861" y="998"/>
                  </a:lnTo>
                  <a:lnTo>
                    <a:pt x="879" y="970"/>
                  </a:lnTo>
                  <a:lnTo>
                    <a:pt x="896" y="941"/>
                  </a:lnTo>
                  <a:lnTo>
                    <a:pt x="914" y="910"/>
                  </a:lnTo>
                  <a:lnTo>
                    <a:pt x="934" y="879"/>
                  </a:lnTo>
                  <a:lnTo>
                    <a:pt x="952" y="847"/>
                  </a:lnTo>
                  <a:lnTo>
                    <a:pt x="971" y="817"/>
                  </a:lnTo>
                  <a:lnTo>
                    <a:pt x="988" y="788"/>
                  </a:lnTo>
                  <a:lnTo>
                    <a:pt x="1003" y="760"/>
                  </a:lnTo>
                  <a:lnTo>
                    <a:pt x="1017" y="737"/>
                  </a:lnTo>
                  <a:lnTo>
                    <a:pt x="1028" y="717"/>
                  </a:lnTo>
                  <a:lnTo>
                    <a:pt x="1038" y="702"/>
                  </a:lnTo>
                  <a:lnTo>
                    <a:pt x="1043" y="691"/>
                  </a:lnTo>
                  <a:lnTo>
                    <a:pt x="1044" y="6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1" name="Freeform 16"/>
            <p:cNvSpPr>
              <a:spLocks/>
            </p:cNvSpPr>
            <p:nvPr/>
          </p:nvSpPr>
          <p:spPr bwMode="auto">
            <a:xfrm>
              <a:off x="219" y="2467"/>
              <a:ext cx="54" cy="46"/>
            </a:xfrm>
            <a:custGeom>
              <a:avLst/>
              <a:gdLst>
                <a:gd name="T0" fmla="*/ 5 w 108"/>
                <a:gd name="T1" fmla="*/ 6 h 92"/>
                <a:gd name="T2" fmla="*/ 5 w 108"/>
                <a:gd name="T3" fmla="*/ 6 h 92"/>
                <a:gd name="T4" fmla="*/ 4 w 108"/>
                <a:gd name="T5" fmla="*/ 6 h 92"/>
                <a:gd name="T6" fmla="*/ 4 w 108"/>
                <a:gd name="T7" fmla="*/ 6 h 92"/>
                <a:gd name="T8" fmla="*/ 3 w 108"/>
                <a:gd name="T9" fmla="*/ 6 h 92"/>
                <a:gd name="T10" fmla="*/ 3 w 108"/>
                <a:gd name="T11" fmla="*/ 6 h 92"/>
                <a:gd name="T12" fmla="*/ 2 w 108"/>
                <a:gd name="T13" fmla="*/ 6 h 92"/>
                <a:gd name="T14" fmla="*/ 2 w 108"/>
                <a:gd name="T15" fmla="*/ 5 h 92"/>
                <a:gd name="T16" fmla="*/ 1 w 108"/>
                <a:gd name="T17" fmla="*/ 5 h 92"/>
                <a:gd name="T18" fmla="*/ 1 w 108"/>
                <a:gd name="T19" fmla="*/ 4 h 92"/>
                <a:gd name="T20" fmla="*/ 1 w 108"/>
                <a:gd name="T21" fmla="*/ 4 h 92"/>
                <a:gd name="T22" fmla="*/ 1 w 108"/>
                <a:gd name="T23" fmla="*/ 3 h 92"/>
                <a:gd name="T24" fmla="*/ 0 w 108"/>
                <a:gd name="T25" fmla="*/ 3 h 92"/>
                <a:gd name="T26" fmla="*/ 7 w 108"/>
                <a:gd name="T27" fmla="*/ 0 h 92"/>
                <a:gd name="T28" fmla="*/ 7 w 108"/>
                <a:gd name="T29" fmla="*/ 2 h 92"/>
                <a:gd name="T30" fmla="*/ 7 w 108"/>
                <a:gd name="T31" fmla="*/ 3 h 92"/>
                <a:gd name="T32" fmla="*/ 7 w 108"/>
                <a:gd name="T33" fmla="*/ 5 h 92"/>
                <a:gd name="T34" fmla="*/ 5 w 108"/>
                <a:gd name="T35" fmla="*/ 6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92"/>
                <a:gd name="T56" fmla="*/ 108 w 108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92">
                  <a:moveTo>
                    <a:pt x="80" y="85"/>
                  </a:moveTo>
                  <a:lnTo>
                    <a:pt x="71" y="90"/>
                  </a:lnTo>
                  <a:lnTo>
                    <a:pt x="62" y="92"/>
                  </a:lnTo>
                  <a:lnTo>
                    <a:pt x="53" y="92"/>
                  </a:lnTo>
                  <a:lnTo>
                    <a:pt x="42" y="91"/>
                  </a:lnTo>
                  <a:lnTo>
                    <a:pt x="33" y="88"/>
                  </a:lnTo>
                  <a:lnTo>
                    <a:pt x="25" y="83"/>
                  </a:lnTo>
                  <a:lnTo>
                    <a:pt x="17" y="77"/>
                  </a:lnTo>
                  <a:lnTo>
                    <a:pt x="10" y="69"/>
                  </a:lnTo>
                  <a:lnTo>
                    <a:pt x="8" y="62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104" y="0"/>
                  </a:lnTo>
                  <a:lnTo>
                    <a:pt x="108" y="25"/>
                  </a:lnTo>
                  <a:lnTo>
                    <a:pt x="107" y="48"/>
                  </a:lnTo>
                  <a:lnTo>
                    <a:pt x="99" y="69"/>
                  </a:lnTo>
                  <a:lnTo>
                    <a:pt x="80" y="85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2" name="Freeform 17"/>
            <p:cNvSpPr>
              <a:spLocks/>
            </p:cNvSpPr>
            <p:nvPr/>
          </p:nvSpPr>
          <p:spPr bwMode="auto">
            <a:xfrm>
              <a:off x="212" y="2427"/>
              <a:ext cx="59" cy="46"/>
            </a:xfrm>
            <a:custGeom>
              <a:avLst/>
              <a:gdLst>
                <a:gd name="T0" fmla="*/ 8 w 116"/>
                <a:gd name="T1" fmla="*/ 3 h 92"/>
                <a:gd name="T2" fmla="*/ 8 w 116"/>
                <a:gd name="T3" fmla="*/ 4 h 92"/>
                <a:gd name="T4" fmla="*/ 8 w 116"/>
                <a:gd name="T5" fmla="*/ 4 h 92"/>
                <a:gd name="T6" fmla="*/ 8 w 116"/>
                <a:gd name="T7" fmla="*/ 4 h 92"/>
                <a:gd name="T8" fmla="*/ 8 w 116"/>
                <a:gd name="T9" fmla="*/ 4 h 92"/>
                <a:gd name="T10" fmla="*/ 7 w 116"/>
                <a:gd name="T11" fmla="*/ 4 h 92"/>
                <a:gd name="T12" fmla="*/ 6 w 116"/>
                <a:gd name="T13" fmla="*/ 5 h 92"/>
                <a:gd name="T14" fmla="*/ 5 w 116"/>
                <a:gd name="T15" fmla="*/ 5 h 92"/>
                <a:gd name="T16" fmla="*/ 4 w 116"/>
                <a:gd name="T17" fmla="*/ 5 h 92"/>
                <a:gd name="T18" fmla="*/ 3 w 116"/>
                <a:gd name="T19" fmla="*/ 5 h 92"/>
                <a:gd name="T20" fmla="*/ 3 w 116"/>
                <a:gd name="T21" fmla="*/ 6 h 92"/>
                <a:gd name="T22" fmla="*/ 2 w 116"/>
                <a:gd name="T23" fmla="*/ 6 h 92"/>
                <a:gd name="T24" fmla="*/ 1 w 116"/>
                <a:gd name="T25" fmla="*/ 6 h 92"/>
                <a:gd name="T26" fmla="*/ 1 w 116"/>
                <a:gd name="T27" fmla="*/ 5 h 92"/>
                <a:gd name="T28" fmla="*/ 1 w 116"/>
                <a:gd name="T29" fmla="*/ 5 h 92"/>
                <a:gd name="T30" fmla="*/ 1 w 116"/>
                <a:gd name="T31" fmla="*/ 4 h 92"/>
                <a:gd name="T32" fmla="*/ 0 w 116"/>
                <a:gd name="T33" fmla="*/ 3 h 92"/>
                <a:gd name="T34" fmla="*/ 1 w 116"/>
                <a:gd name="T35" fmla="*/ 3 h 92"/>
                <a:gd name="T36" fmla="*/ 1 w 116"/>
                <a:gd name="T37" fmla="*/ 2 h 92"/>
                <a:gd name="T38" fmla="*/ 1 w 116"/>
                <a:gd name="T39" fmla="*/ 2 h 92"/>
                <a:gd name="T40" fmla="*/ 2 w 116"/>
                <a:gd name="T41" fmla="*/ 1 h 92"/>
                <a:gd name="T42" fmla="*/ 2 w 116"/>
                <a:gd name="T43" fmla="*/ 1 h 92"/>
                <a:gd name="T44" fmla="*/ 3 w 116"/>
                <a:gd name="T45" fmla="*/ 1 h 92"/>
                <a:gd name="T46" fmla="*/ 4 w 116"/>
                <a:gd name="T47" fmla="*/ 1 h 92"/>
                <a:gd name="T48" fmla="*/ 4 w 116"/>
                <a:gd name="T49" fmla="*/ 0 h 92"/>
                <a:gd name="T50" fmla="*/ 5 w 116"/>
                <a:gd name="T51" fmla="*/ 1 h 92"/>
                <a:gd name="T52" fmla="*/ 5 w 116"/>
                <a:gd name="T53" fmla="*/ 1 h 92"/>
                <a:gd name="T54" fmla="*/ 6 w 116"/>
                <a:gd name="T55" fmla="*/ 1 h 92"/>
                <a:gd name="T56" fmla="*/ 6 w 116"/>
                <a:gd name="T57" fmla="*/ 1 h 92"/>
                <a:gd name="T58" fmla="*/ 7 w 116"/>
                <a:gd name="T59" fmla="*/ 2 h 92"/>
                <a:gd name="T60" fmla="*/ 7 w 116"/>
                <a:gd name="T61" fmla="*/ 2 h 92"/>
                <a:gd name="T62" fmla="*/ 7 w 116"/>
                <a:gd name="T63" fmla="*/ 3 h 92"/>
                <a:gd name="T64" fmla="*/ 8 w 116"/>
                <a:gd name="T65" fmla="*/ 3 h 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92"/>
                <a:gd name="T101" fmla="*/ 116 w 116"/>
                <a:gd name="T102" fmla="*/ 92 h 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92">
                  <a:moveTo>
                    <a:pt x="112" y="45"/>
                  </a:moveTo>
                  <a:lnTo>
                    <a:pt x="113" y="49"/>
                  </a:lnTo>
                  <a:lnTo>
                    <a:pt x="114" y="54"/>
                  </a:lnTo>
                  <a:lnTo>
                    <a:pt x="115" y="58"/>
                  </a:lnTo>
                  <a:lnTo>
                    <a:pt x="116" y="63"/>
                  </a:lnTo>
                  <a:lnTo>
                    <a:pt x="104" y="63"/>
                  </a:lnTo>
                  <a:lnTo>
                    <a:pt x="90" y="65"/>
                  </a:lnTo>
                  <a:lnTo>
                    <a:pt x="76" y="69"/>
                  </a:lnTo>
                  <a:lnTo>
                    <a:pt x="62" y="73"/>
                  </a:lnTo>
                  <a:lnTo>
                    <a:pt x="48" y="78"/>
                  </a:lnTo>
                  <a:lnTo>
                    <a:pt x="34" y="83"/>
                  </a:lnTo>
                  <a:lnTo>
                    <a:pt x="21" y="87"/>
                  </a:lnTo>
                  <a:lnTo>
                    <a:pt x="8" y="92"/>
                  </a:lnTo>
                  <a:lnTo>
                    <a:pt x="7" y="80"/>
                  </a:lnTo>
                  <a:lnTo>
                    <a:pt x="5" y="66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3" y="39"/>
                  </a:lnTo>
                  <a:lnTo>
                    <a:pt x="9" y="30"/>
                  </a:lnTo>
                  <a:lnTo>
                    <a:pt x="15" y="22"/>
                  </a:lnTo>
                  <a:lnTo>
                    <a:pt x="22" y="13"/>
                  </a:lnTo>
                  <a:lnTo>
                    <a:pt x="30" y="8"/>
                  </a:lnTo>
                  <a:lnTo>
                    <a:pt x="39" y="3"/>
                  </a:lnTo>
                  <a:lnTo>
                    <a:pt x="49" y="1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8" y="4"/>
                  </a:lnTo>
                  <a:lnTo>
                    <a:pt x="86" y="8"/>
                  </a:lnTo>
                  <a:lnTo>
                    <a:pt x="93" y="13"/>
                  </a:lnTo>
                  <a:lnTo>
                    <a:pt x="99" y="20"/>
                  </a:lnTo>
                  <a:lnTo>
                    <a:pt x="105" y="27"/>
                  </a:lnTo>
                  <a:lnTo>
                    <a:pt x="108" y="35"/>
                  </a:lnTo>
                  <a:lnTo>
                    <a:pt x="112" y="45"/>
                  </a:lnTo>
                  <a:close/>
                </a:path>
              </a:pathLst>
            </a:custGeom>
            <a:solidFill>
              <a:srgbClr val="DBB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3" name="Freeform 18"/>
            <p:cNvSpPr>
              <a:spLocks/>
            </p:cNvSpPr>
            <p:nvPr/>
          </p:nvSpPr>
          <p:spPr bwMode="auto">
            <a:xfrm>
              <a:off x="105" y="1879"/>
              <a:ext cx="249" cy="356"/>
            </a:xfrm>
            <a:custGeom>
              <a:avLst/>
              <a:gdLst>
                <a:gd name="T0" fmla="*/ 31 w 498"/>
                <a:gd name="T1" fmla="*/ 26 h 711"/>
                <a:gd name="T2" fmla="*/ 30 w 498"/>
                <a:gd name="T3" fmla="*/ 29 h 711"/>
                <a:gd name="T4" fmla="*/ 29 w 498"/>
                <a:gd name="T5" fmla="*/ 31 h 711"/>
                <a:gd name="T6" fmla="*/ 28 w 498"/>
                <a:gd name="T7" fmla="*/ 33 h 711"/>
                <a:gd name="T8" fmla="*/ 27 w 498"/>
                <a:gd name="T9" fmla="*/ 34 h 711"/>
                <a:gd name="T10" fmla="*/ 26 w 498"/>
                <a:gd name="T11" fmla="*/ 35 h 711"/>
                <a:gd name="T12" fmla="*/ 26 w 498"/>
                <a:gd name="T13" fmla="*/ 36 h 711"/>
                <a:gd name="T14" fmla="*/ 25 w 498"/>
                <a:gd name="T15" fmla="*/ 36 h 711"/>
                <a:gd name="T16" fmla="*/ 23 w 498"/>
                <a:gd name="T17" fmla="*/ 37 h 711"/>
                <a:gd name="T18" fmla="*/ 21 w 498"/>
                <a:gd name="T19" fmla="*/ 39 h 711"/>
                <a:gd name="T20" fmla="*/ 19 w 498"/>
                <a:gd name="T21" fmla="*/ 40 h 711"/>
                <a:gd name="T22" fmla="*/ 17 w 498"/>
                <a:gd name="T23" fmla="*/ 42 h 711"/>
                <a:gd name="T24" fmla="*/ 15 w 498"/>
                <a:gd name="T25" fmla="*/ 43 h 711"/>
                <a:gd name="T26" fmla="*/ 13 w 498"/>
                <a:gd name="T27" fmla="*/ 44 h 711"/>
                <a:gd name="T28" fmla="*/ 12 w 498"/>
                <a:gd name="T29" fmla="*/ 45 h 711"/>
                <a:gd name="T30" fmla="*/ 11 w 498"/>
                <a:gd name="T31" fmla="*/ 45 h 711"/>
                <a:gd name="T32" fmla="*/ 10 w 498"/>
                <a:gd name="T33" fmla="*/ 45 h 711"/>
                <a:gd name="T34" fmla="*/ 10 w 498"/>
                <a:gd name="T35" fmla="*/ 45 h 711"/>
                <a:gd name="T36" fmla="*/ 9 w 498"/>
                <a:gd name="T37" fmla="*/ 44 h 711"/>
                <a:gd name="T38" fmla="*/ 7 w 498"/>
                <a:gd name="T39" fmla="*/ 44 h 711"/>
                <a:gd name="T40" fmla="*/ 6 w 498"/>
                <a:gd name="T41" fmla="*/ 42 h 711"/>
                <a:gd name="T42" fmla="*/ 5 w 498"/>
                <a:gd name="T43" fmla="*/ 41 h 711"/>
                <a:gd name="T44" fmla="*/ 4 w 498"/>
                <a:gd name="T45" fmla="*/ 39 h 711"/>
                <a:gd name="T46" fmla="*/ 3 w 498"/>
                <a:gd name="T47" fmla="*/ 38 h 711"/>
                <a:gd name="T48" fmla="*/ 3 w 498"/>
                <a:gd name="T49" fmla="*/ 36 h 711"/>
                <a:gd name="T50" fmla="*/ 2 w 498"/>
                <a:gd name="T51" fmla="*/ 34 h 711"/>
                <a:gd name="T52" fmla="*/ 1 w 498"/>
                <a:gd name="T53" fmla="*/ 30 h 711"/>
                <a:gd name="T54" fmla="*/ 1 w 498"/>
                <a:gd name="T55" fmla="*/ 24 h 711"/>
                <a:gd name="T56" fmla="*/ 1 w 498"/>
                <a:gd name="T57" fmla="*/ 20 h 711"/>
                <a:gd name="T58" fmla="*/ 2 w 498"/>
                <a:gd name="T59" fmla="*/ 18 h 711"/>
                <a:gd name="T60" fmla="*/ 4 w 498"/>
                <a:gd name="T61" fmla="*/ 16 h 711"/>
                <a:gd name="T62" fmla="*/ 6 w 498"/>
                <a:gd name="T63" fmla="*/ 14 h 711"/>
                <a:gd name="T64" fmla="*/ 7 w 498"/>
                <a:gd name="T65" fmla="*/ 13 h 711"/>
                <a:gd name="T66" fmla="*/ 9 w 498"/>
                <a:gd name="T67" fmla="*/ 11 h 711"/>
                <a:gd name="T68" fmla="*/ 11 w 498"/>
                <a:gd name="T69" fmla="*/ 10 h 711"/>
                <a:gd name="T70" fmla="*/ 13 w 498"/>
                <a:gd name="T71" fmla="*/ 8 h 711"/>
                <a:gd name="T72" fmla="*/ 14 w 498"/>
                <a:gd name="T73" fmla="*/ 7 h 711"/>
                <a:gd name="T74" fmla="*/ 16 w 498"/>
                <a:gd name="T75" fmla="*/ 6 h 711"/>
                <a:gd name="T76" fmla="*/ 17 w 498"/>
                <a:gd name="T77" fmla="*/ 5 h 711"/>
                <a:gd name="T78" fmla="*/ 18 w 498"/>
                <a:gd name="T79" fmla="*/ 4 h 711"/>
                <a:gd name="T80" fmla="*/ 20 w 498"/>
                <a:gd name="T81" fmla="*/ 3 h 711"/>
                <a:gd name="T82" fmla="*/ 22 w 498"/>
                <a:gd name="T83" fmla="*/ 2 h 711"/>
                <a:gd name="T84" fmla="*/ 24 w 498"/>
                <a:gd name="T85" fmla="*/ 1 h 711"/>
                <a:gd name="T86" fmla="*/ 26 w 498"/>
                <a:gd name="T87" fmla="*/ 1 h 711"/>
                <a:gd name="T88" fmla="*/ 27 w 498"/>
                <a:gd name="T89" fmla="*/ 3 h 711"/>
                <a:gd name="T90" fmla="*/ 29 w 498"/>
                <a:gd name="T91" fmla="*/ 9 h 711"/>
                <a:gd name="T92" fmla="*/ 31 w 498"/>
                <a:gd name="T93" fmla="*/ 15 h 711"/>
                <a:gd name="T94" fmla="*/ 31 w 498"/>
                <a:gd name="T95" fmla="*/ 22 h 7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8"/>
                <a:gd name="T145" fmla="*/ 0 h 711"/>
                <a:gd name="T146" fmla="*/ 498 w 498"/>
                <a:gd name="T147" fmla="*/ 711 h 7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8" h="711">
                  <a:moveTo>
                    <a:pt x="498" y="400"/>
                  </a:moveTo>
                  <a:lnTo>
                    <a:pt x="495" y="410"/>
                  </a:lnTo>
                  <a:lnTo>
                    <a:pt x="487" y="433"/>
                  </a:lnTo>
                  <a:lnTo>
                    <a:pt x="478" y="461"/>
                  </a:lnTo>
                  <a:lnTo>
                    <a:pt x="466" y="484"/>
                  </a:lnTo>
                  <a:lnTo>
                    <a:pt x="459" y="494"/>
                  </a:lnTo>
                  <a:lnTo>
                    <a:pt x="452" y="503"/>
                  </a:lnTo>
                  <a:lnTo>
                    <a:pt x="445" y="514"/>
                  </a:lnTo>
                  <a:lnTo>
                    <a:pt x="438" y="523"/>
                  </a:lnTo>
                  <a:lnTo>
                    <a:pt x="432" y="532"/>
                  </a:lnTo>
                  <a:lnTo>
                    <a:pt x="423" y="540"/>
                  </a:lnTo>
                  <a:lnTo>
                    <a:pt x="415" y="549"/>
                  </a:lnTo>
                  <a:lnTo>
                    <a:pt x="407" y="559"/>
                  </a:lnTo>
                  <a:lnTo>
                    <a:pt x="404" y="562"/>
                  </a:lnTo>
                  <a:lnTo>
                    <a:pt x="397" y="568"/>
                  </a:lnTo>
                  <a:lnTo>
                    <a:pt x="389" y="575"/>
                  </a:lnTo>
                  <a:lnTo>
                    <a:pt x="377" y="583"/>
                  </a:lnTo>
                  <a:lnTo>
                    <a:pt x="365" y="592"/>
                  </a:lnTo>
                  <a:lnTo>
                    <a:pt x="350" y="602"/>
                  </a:lnTo>
                  <a:lnTo>
                    <a:pt x="335" y="614"/>
                  </a:lnTo>
                  <a:lnTo>
                    <a:pt x="317" y="625"/>
                  </a:lnTo>
                  <a:lnTo>
                    <a:pt x="300" y="637"/>
                  </a:lnTo>
                  <a:lnTo>
                    <a:pt x="283" y="648"/>
                  </a:lnTo>
                  <a:lnTo>
                    <a:pt x="266" y="660"/>
                  </a:lnTo>
                  <a:lnTo>
                    <a:pt x="248" y="670"/>
                  </a:lnTo>
                  <a:lnTo>
                    <a:pt x="231" y="681"/>
                  </a:lnTo>
                  <a:lnTo>
                    <a:pt x="216" y="690"/>
                  </a:lnTo>
                  <a:lnTo>
                    <a:pt x="201" y="698"/>
                  </a:lnTo>
                  <a:lnTo>
                    <a:pt x="188" y="704"/>
                  </a:lnTo>
                  <a:lnTo>
                    <a:pt x="183" y="706"/>
                  </a:lnTo>
                  <a:lnTo>
                    <a:pt x="177" y="708"/>
                  </a:lnTo>
                  <a:lnTo>
                    <a:pt x="171" y="710"/>
                  </a:lnTo>
                  <a:lnTo>
                    <a:pt x="165" y="710"/>
                  </a:lnTo>
                  <a:lnTo>
                    <a:pt x="160" y="711"/>
                  </a:lnTo>
                  <a:lnTo>
                    <a:pt x="153" y="710"/>
                  </a:lnTo>
                  <a:lnTo>
                    <a:pt x="147" y="710"/>
                  </a:lnTo>
                  <a:lnTo>
                    <a:pt x="141" y="708"/>
                  </a:lnTo>
                  <a:lnTo>
                    <a:pt x="129" y="704"/>
                  </a:lnTo>
                  <a:lnTo>
                    <a:pt x="117" y="698"/>
                  </a:lnTo>
                  <a:lnTo>
                    <a:pt x="107" y="690"/>
                  </a:lnTo>
                  <a:lnTo>
                    <a:pt x="96" y="680"/>
                  </a:lnTo>
                  <a:lnTo>
                    <a:pt x="88" y="669"/>
                  </a:lnTo>
                  <a:lnTo>
                    <a:pt x="80" y="658"/>
                  </a:lnTo>
                  <a:lnTo>
                    <a:pt x="72" y="647"/>
                  </a:lnTo>
                  <a:lnTo>
                    <a:pt x="65" y="636"/>
                  </a:lnTo>
                  <a:lnTo>
                    <a:pt x="57" y="622"/>
                  </a:lnTo>
                  <a:lnTo>
                    <a:pt x="50" y="608"/>
                  </a:lnTo>
                  <a:lnTo>
                    <a:pt x="43" y="594"/>
                  </a:lnTo>
                  <a:lnTo>
                    <a:pt x="39" y="581"/>
                  </a:lnTo>
                  <a:lnTo>
                    <a:pt x="34" y="566"/>
                  </a:lnTo>
                  <a:lnTo>
                    <a:pt x="29" y="552"/>
                  </a:lnTo>
                  <a:lnTo>
                    <a:pt x="25" y="537"/>
                  </a:lnTo>
                  <a:lnTo>
                    <a:pt x="20" y="523"/>
                  </a:lnTo>
                  <a:lnTo>
                    <a:pt x="16" y="474"/>
                  </a:lnTo>
                  <a:lnTo>
                    <a:pt x="8" y="427"/>
                  </a:lnTo>
                  <a:lnTo>
                    <a:pt x="1" y="380"/>
                  </a:lnTo>
                  <a:lnTo>
                    <a:pt x="0" y="332"/>
                  </a:lnTo>
                  <a:lnTo>
                    <a:pt x="9" y="313"/>
                  </a:lnTo>
                  <a:lnTo>
                    <a:pt x="19" y="296"/>
                  </a:lnTo>
                  <a:lnTo>
                    <a:pt x="32" y="280"/>
                  </a:lnTo>
                  <a:lnTo>
                    <a:pt x="44" y="265"/>
                  </a:lnTo>
                  <a:lnTo>
                    <a:pt x="58" y="250"/>
                  </a:lnTo>
                  <a:lnTo>
                    <a:pt x="72" y="235"/>
                  </a:lnTo>
                  <a:lnTo>
                    <a:pt x="86" y="220"/>
                  </a:lnTo>
                  <a:lnTo>
                    <a:pt x="100" y="205"/>
                  </a:lnTo>
                  <a:lnTo>
                    <a:pt x="109" y="194"/>
                  </a:lnTo>
                  <a:lnTo>
                    <a:pt x="120" y="183"/>
                  </a:lnTo>
                  <a:lnTo>
                    <a:pt x="133" y="171"/>
                  </a:lnTo>
                  <a:lnTo>
                    <a:pt x="147" y="160"/>
                  </a:lnTo>
                  <a:lnTo>
                    <a:pt x="162" y="147"/>
                  </a:lnTo>
                  <a:lnTo>
                    <a:pt x="177" y="136"/>
                  </a:lnTo>
                  <a:lnTo>
                    <a:pt x="193" y="124"/>
                  </a:lnTo>
                  <a:lnTo>
                    <a:pt x="208" y="113"/>
                  </a:lnTo>
                  <a:lnTo>
                    <a:pt x="223" y="101"/>
                  </a:lnTo>
                  <a:lnTo>
                    <a:pt x="237" y="92"/>
                  </a:lnTo>
                  <a:lnTo>
                    <a:pt x="249" y="83"/>
                  </a:lnTo>
                  <a:lnTo>
                    <a:pt x="262" y="75"/>
                  </a:lnTo>
                  <a:lnTo>
                    <a:pt x="271" y="68"/>
                  </a:lnTo>
                  <a:lnTo>
                    <a:pt x="279" y="62"/>
                  </a:lnTo>
                  <a:lnTo>
                    <a:pt x="285" y="58"/>
                  </a:lnTo>
                  <a:lnTo>
                    <a:pt x="289" y="56"/>
                  </a:lnTo>
                  <a:lnTo>
                    <a:pt x="305" y="47"/>
                  </a:lnTo>
                  <a:lnTo>
                    <a:pt x="323" y="38"/>
                  </a:lnTo>
                  <a:lnTo>
                    <a:pt x="343" y="28"/>
                  </a:lnTo>
                  <a:lnTo>
                    <a:pt x="362" y="19"/>
                  </a:lnTo>
                  <a:lnTo>
                    <a:pt x="381" y="12"/>
                  </a:lnTo>
                  <a:lnTo>
                    <a:pt x="396" y="5"/>
                  </a:lnTo>
                  <a:lnTo>
                    <a:pt x="406" y="2"/>
                  </a:lnTo>
                  <a:lnTo>
                    <a:pt x="411" y="0"/>
                  </a:lnTo>
                  <a:lnTo>
                    <a:pt x="429" y="47"/>
                  </a:lnTo>
                  <a:lnTo>
                    <a:pt x="445" y="93"/>
                  </a:lnTo>
                  <a:lnTo>
                    <a:pt x="460" y="139"/>
                  </a:lnTo>
                  <a:lnTo>
                    <a:pt x="473" y="185"/>
                  </a:lnTo>
                  <a:lnTo>
                    <a:pt x="483" y="234"/>
                  </a:lnTo>
                  <a:lnTo>
                    <a:pt x="490" y="284"/>
                  </a:lnTo>
                  <a:lnTo>
                    <a:pt x="496" y="340"/>
                  </a:lnTo>
                  <a:lnTo>
                    <a:pt x="498" y="400"/>
                  </a:lnTo>
                  <a:close/>
                </a:path>
              </a:pathLst>
            </a:custGeom>
            <a:solidFill>
              <a:srgbClr val="FFFF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4" name="Freeform 19"/>
            <p:cNvSpPr>
              <a:spLocks/>
            </p:cNvSpPr>
            <p:nvPr/>
          </p:nvSpPr>
          <p:spPr bwMode="auto">
            <a:xfrm>
              <a:off x="-61" y="1815"/>
              <a:ext cx="283" cy="442"/>
            </a:xfrm>
            <a:custGeom>
              <a:avLst/>
              <a:gdLst>
                <a:gd name="T0" fmla="*/ 5 w 567"/>
                <a:gd name="T1" fmla="*/ 49 h 884"/>
                <a:gd name="T2" fmla="*/ 4 w 567"/>
                <a:gd name="T3" fmla="*/ 43 h 884"/>
                <a:gd name="T4" fmla="*/ 1 w 567"/>
                <a:gd name="T5" fmla="*/ 35 h 884"/>
                <a:gd name="T6" fmla="*/ 0 w 567"/>
                <a:gd name="T7" fmla="*/ 29 h 884"/>
                <a:gd name="T8" fmla="*/ 0 w 567"/>
                <a:gd name="T9" fmla="*/ 25 h 884"/>
                <a:gd name="T10" fmla="*/ 2 w 567"/>
                <a:gd name="T11" fmla="*/ 21 h 884"/>
                <a:gd name="T12" fmla="*/ 4 w 567"/>
                <a:gd name="T13" fmla="*/ 16 h 884"/>
                <a:gd name="T14" fmla="*/ 7 w 567"/>
                <a:gd name="T15" fmla="*/ 12 h 884"/>
                <a:gd name="T16" fmla="*/ 9 w 567"/>
                <a:gd name="T17" fmla="*/ 10 h 884"/>
                <a:gd name="T18" fmla="*/ 11 w 567"/>
                <a:gd name="T19" fmla="*/ 8 h 884"/>
                <a:gd name="T20" fmla="*/ 13 w 567"/>
                <a:gd name="T21" fmla="*/ 7 h 884"/>
                <a:gd name="T22" fmla="*/ 15 w 567"/>
                <a:gd name="T23" fmla="*/ 5 h 884"/>
                <a:gd name="T24" fmla="*/ 17 w 567"/>
                <a:gd name="T25" fmla="*/ 3 h 884"/>
                <a:gd name="T26" fmla="*/ 18 w 567"/>
                <a:gd name="T27" fmla="*/ 2 h 884"/>
                <a:gd name="T28" fmla="*/ 19 w 567"/>
                <a:gd name="T29" fmla="*/ 1 h 884"/>
                <a:gd name="T30" fmla="*/ 20 w 567"/>
                <a:gd name="T31" fmla="*/ 1 h 884"/>
                <a:gd name="T32" fmla="*/ 21 w 567"/>
                <a:gd name="T33" fmla="*/ 1 h 884"/>
                <a:gd name="T34" fmla="*/ 23 w 567"/>
                <a:gd name="T35" fmla="*/ 1 h 884"/>
                <a:gd name="T36" fmla="*/ 25 w 567"/>
                <a:gd name="T37" fmla="*/ 2 h 884"/>
                <a:gd name="T38" fmla="*/ 28 w 567"/>
                <a:gd name="T39" fmla="*/ 2 h 884"/>
                <a:gd name="T40" fmla="*/ 30 w 567"/>
                <a:gd name="T41" fmla="*/ 2 h 884"/>
                <a:gd name="T42" fmla="*/ 32 w 567"/>
                <a:gd name="T43" fmla="*/ 3 h 884"/>
                <a:gd name="T44" fmla="*/ 34 w 567"/>
                <a:gd name="T45" fmla="*/ 3 h 884"/>
                <a:gd name="T46" fmla="*/ 35 w 567"/>
                <a:gd name="T47" fmla="*/ 3 h 884"/>
                <a:gd name="T48" fmla="*/ 34 w 567"/>
                <a:gd name="T49" fmla="*/ 4 h 884"/>
                <a:gd name="T50" fmla="*/ 32 w 567"/>
                <a:gd name="T51" fmla="*/ 5 h 884"/>
                <a:gd name="T52" fmla="*/ 28 w 567"/>
                <a:gd name="T53" fmla="*/ 7 h 884"/>
                <a:gd name="T54" fmla="*/ 25 w 567"/>
                <a:gd name="T55" fmla="*/ 9 h 884"/>
                <a:gd name="T56" fmla="*/ 23 w 567"/>
                <a:gd name="T57" fmla="*/ 11 h 884"/>
                <a:gd name="T58" fmla="*/ 21 w 567"/>
                <a:gd name="T59" fmla="*/ 12 h 884"/>
                <a:gd name="T60" fmla="*/ 19 w 567"/>
                <a:gd name="T61" fmla="*/ 14 h 884"/>
                <a:gd name="T62" fmla="*/ 17 w 567"/>
                <a:gd name="T63" fmla="*/ 16 h 884"/>
                <a:gd name="T64" fmla="*/ 15 w 567"/>
                <a:gd name="T65" fmla="*/ 18 h 884"/>
                <a:gd name="T66" fmla="*/ 14 w 567"/>
                <a:gd name="T67" fmla="*/ 20 h 884"/>
                <a:gd name="T68" fmla="*/ 12 w 567"/>
                <a:gd name="T69" fmla="*/ 22 h 884"/>
                <a:gd name="T70" fmla="*/ 11 w 567"/>
                <a:gd name="T71" fmla="*/ 24 h 884"/>
                <a:gd name="T72" fmla="*/ 11 w 567"/>
                <a:gd name="T73" fmla="*/ 25 h 884"/>
                <a:gd name="T74" fmla="*/ 11 w 567"/>
                <a:gd name="T75" fmla="*/ 25 h 884"/>
                <a:gd name="T76" fmla="*/ 11 w 567"/>
                <a:gd name="T77" fmla="*/ 25 h 884"/>
                <a:gd name="T78" fmla="*/ 11 w 567"/>
                <a:gd name="T79" fmla="*/ 25 h 884"/>
                <a:gd name="T80" fmla="*/ 11 w 567"/>
                <a:gd name="T81" fmla="*/ 25 h 884"/>
                <a:gd name="T82" fmla="*/ 11 w 567"/>
                <a:gd name="T83" fmla="*/ 25 h 884"/>
                <a:gd name="T84" fmla="*/ 10 w 567"/>
                <a:gd name="T85" fmla="*/ 27 h 884"/>
                <a:gd name="T86" fmla="*/ 10 w 567"/>
                <a:gd name="T87" fmla="*/ 32 h 884"/>
                <a:gd name="T88" fmla="*/ 11 w 567"/>
                <a:gd name="T89" fmla="*/ 36 h 884"/>
                <a:gd name="T90" fmla="*/ 12 w 567"/>
                <a:gd name="T91" fmla="*/ 41 h 884"/>
                <a:gd name="T92" fmla="*/ 13 w 567"/>
                <a:gd name="T93" fmla="*/ 44 h 884"/>
                <a:gd name="T94" fmla="*/ 14 w 567"/>
                <a:gd name="T95" fmla="*/ 48 h 884"/>
                <a:gd name="T96" fmla="*/ 15 w 567"/>
                <a:gd name="T97" fmla="*/ 51 h 884"/>
                <a:gd name="T98" fmla="*/ 16 w 567"/>
                <a:gd name="T99" fmla="*/ 54 h 884"/>
                <a:gd name="T100" fmla="*/ 16 w 567"/>
                <a:gd name="T101" fmla="*/ 55 h 884"/>
                <a:gd name="T102" fmla="*/ 13 w 567"/>
                <a:gd name="T103" fmla="*/ 54 h 884"/>
                <a:gd name="T104" fmla="*/ 10 w 567"/>
                <a:gd name="T105" fmla="*/ 52 h 884"/>
                <a:gd name="T106" fmla="*/ 6 w 567"/>
                <a:gd name="T107" fmla="*/ 50 h 88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7"/>
                <a:gd name="T163" fmla="*/ 0 h 884"/>
                <a:gd name="T164" fmla="*/ 567 w 567"/>
                <a:gd name="T165" fmla="*/ 884 h 88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7" h="884">
                  <a:moveTo>
                    <a:pt x="94" y="786"/>
                  </a:moveTo>
                  <a:lnTo>
                    <a:pt x="92" y="769"/>
                  </a:lnTo>
                  <a:lnTo>
                    <a:pt x="82" y="729"/>
                  </a:lnTo>
                  <a:lnTo>
                    <a:pt x="67" y="674"/>
                  </a:lnTo>
                  <a:lnTo>
                    <a:pt x="49" y="610"/>
                  </a:lnTo>
                  <a:lnTo>
                    <a:pt x="31" y="547"/>
                  </a:lnTo>
                  <a:lnTo>
                    <a:pt x="15" y="492"/>
                  </a:lnTo>
                  <a:lnTo>
                    <a:pt x="4" y="451"/>
                  </a:lnTo>
                  <a:lnTo>
                    <a:pt x="0" y="435"/>
                  </a:lnTo>
                  <a:lnTo>
                    <a:pt x="10" y="397"/>
                  </a:lnTo>
                  <a:lnTo>
                    <a:pt x="23" y="360"/>
                  </a:lnTo>
                  <a:lnTo>
                    <a:pt x="38" y="325"/>
                  </a:lnTo>
                  <a:lnTo>
                    <a:pt x="55" y="289"/>
                  </a:lnTo>
                  <a:lnTo>
                    <a:pt x="75" y="255"/>
                  </a:lnTo>
                  <a:lnTo>
                    <a:pt x="95" y="222"/>
                  </a:lnTo>
                  <a:lnTo>
                    <a:pt x="120" y="191"/>
                  </a:lnTo>
                  <a:lnTo>
                    <a:pt x="145" y="161"/>
                  </a:lnTo>
                  <a:lnTo>
                    <a:pt x="155" y="149"/>
                  </a:lnTo>
                  <a:lnTo>
                    <a:pt x="168" y="137"/>
                  </a:lnTo>
                  <a:lnTo>
                    <a:pt x="182" y="124"/>
                  </a:lnTo>
                  <a:lnTo>
                    <a:pt x="196" y="110"/>
                  </a:lnTo>
                  <a:lnTo>
                    <a:pt x="212" y="98"/>
                  </a:lnTo>
                  <a:lnTo>
                    <a:pt x="227" y="84"/>
                  </a:lnTo>
                  <a:lnTo>
                    <a:pt x="242" y="71"/>
                  </a:lnTo>
                  <a:lnTo>
                    <a:pt x="257" y="58"/>
                  </a:lnTo>
                  <a:lnTo>
                    <a:pt x="272" y="47"/>
                  </a:lnTo>
                  <a:lnTo>
                    <a:pt x="285" y="35"/>
                  </a:lnTo>
                  <a:lnTo>
                    <a:pt x="297" y="25"/>
                  </a:lnTo>
                  <a:lnTo>
                    <a:pt x="308" y="17"/>
                  </a:lnTo>
                  <a:lnTo>
                    <a:pt x="318" y="10"/>
                  </a:lnTo>
                  <a:lnTo>
                    <a:pt x="325" y="4"/>
                  </a:lnTo>
                  <a:lnTo>
                    <a:pt x="329" y="1"/>
                  </a:lnTo>
                  <a:lnTo>
                    <a:pt x="330" y="0"/>
                  </a:lnTo>
                  <a:lnTo>
                    <a:pt x="344" y="3"/>
                  </a:lnTo>
                  <a:lnTo>
                    <a:pt x="360" y="7"/>
                  </a:lnTo>
                  <a:lnTo>
                    <a:pt x="378" y="10"/>
                  </a:lnTo>
                  <a:lnTo>
                    <a:pt x="395" y="13"/>
                  </a:lnTo>
                  <a:lnTo>
                    <a:pt x="413" y="18"/>
                  </a:lnTo>
                  <a:lnTo>
                    <a:pt x="433" y="22"/>
                  </a:lnTo>
                  <a:lnTo>
                    <a:pt x="451" y="25"/>
                  </a:lnTo>
                  <a:lnTo>
                    <a:pt x="470" y="28"/>
                  </a:lnTo>
                  <a:lnTo>
                    <a:pt x="487" y="32"/>
                  </a:lnTo>
                  <a:lnTo>
                    <a:pt x="504" y="35"/>
                  </a:lnTo>
                  <a:lnTo>
                    <a:pt x="519" y="39"/>
                  </a:lnTo>
                  <a:lnTo>
                    <a:pt x="533" y="41"/>
                  </a:lnTo>
                  <a:lnTo>
                    <a:pt x="546" y="42"/>
                  </a:lnTo>
                  <a:lnTo>
                    <a:pt x="555" y="43"/>
                  </a:lnTo>
                  <a:lnTo>
                    <a:pt x="562" y="45"/>
                  </a:lnTo>
                  <a:lnTo>
                    <a:pt x="567" y="45"/>
                  </a:lnTo>
                  <a:lnTo>
                    <a:pt x="554" y="51"/>
                  </a:lnTo>
                  <a:lnTo>
                    <a:pt x="535" y="62"/>
                  </a:lnTo>
                  <a:lnTo>
                    <a:pt x="512" y="76"/>
                  </a:lnTo>
                  <a:lnTo>
                    <a:pt x="486" y="91"/>
                  </a:lnTo>
                  <a:lnTo>
                    <a:pt x="458" y="107"/>
                  </a:lnTo>
                  <a:lnTo>
                    <a:pt x="432" y="123"/>
                  </a:lnTo>
                  <a:lnTo>
                    <a:pt x="410" y="137"/>
                  </a:lnTo>
                  <a:lnTo>
                    <a:pt x="391" y="149"/>
                  </a:lnTo>
                  <a:lnTo>
                    <a:pt x="373" y="163"/>
                  </a:lnTo>
                  <a:lnTo>
                    <a:pt x="356" y="177"/>
                  </a:lnTo>
                  <a:lnTo>
                    <a:pt x="340" y="191"/>
                  </a:lnTo>
                  <a:lnTo>
                    <a:pt x="323" y="205"/>
                  </a:lnTo>
                  <a:lnTo>
                    <a:pt x="307" y="220"/>
                  </a:lnTo>
                  <a:lnTo>
                    <a:pt x="292" y="235"/>
                  </a:lnTo>
                  <a:lnTo>
                    <a:pt x="277" y="250"/>
                  </a:lnTo>
                  <a:lnTo>
                    <a:pt x="262" y="267"/>
                  </a:lnTo>
                  <a:lnTo>
                    <a:pt x="251" y="282"/>
                  </a:lnTo>
                  <a:lnTo>
                    <a:pt x="238" y="296"/>
                  </a:lnTo>
                  <a:lnTo>
                    <a:pt x="227" y="310"/>
                  </a:lnTo>
                  <a:lnTo>
                    <a:pt x="215" y="325"/>
                  </a:lnTo>
                  <a:lnTo>
                    <a:pt x="205" y="340"/>
                  </a:lnTo>
                  <a:lnTo>
                    <a:pt x="194" y="355"/>
                  </a:lnTo>
                  <a:lnTo>
                    <a:pt x="186" y="371"/>
                  </a:lnTo>
                  <a:lnTo>
                    <a:pt x="179" y="388"/>
                  </a:lnTo>
                  <a:lnTo>
                    <a:pt x="178" y="388"/>
                  </a:lnTo>
                  <a:lnTo>
                    <a:pt x="177" y="388"/>
                  </a:lnTo>
                  <a:lnTo>
                    <a:pt x="176" y="389"/>
                  </a:lnTo>
                  <a:lnTo>
                    <a:pt x="170" y="426"/>
                  </a:lnTo>
                  <a:lnTo>
                    <a:pt x="169" y="462"/>
                  </a:lnTo>
                  <a:lnTo>
                    <a:pt x="171" y="499"/>
                  </a:lnTo>
                  <a:lnTo>
                    <a:pt x="177" y="534"/>
                  </a:lnTo>
                  <a:lnTo>
                    <a:pt x="185" y="570"/>
                  </a:lnTo>
                  <a:lnTo>
                    <a:pt x="194" y="606"/>
                  </a:lnTo>
                  <a:lnTo>
                    <a:pt x="204" y="642"/>
                  </a:lnTo>
                  <a:lnTo>
                    <a:pt x="214" y="677"/>
                  </a:lnTo>
                  <a:lnTo>
                    <a:pt x="221" y="704"/>
                  </a:lnTo>
                  <a:lnTo>
                    <a:pt x="228" y="730"/>
                  </a:lnTo>
                  <a:lnTo>
                    <a:pt x="236" y="757"/>
                  </a:lnTo>
                  <a:lnTo>
                    <a:pt x="244" y="782"/>
                  </a:lnTo>
                  <a:lnTo>
                    <a:pt x="252" y="807"/>
                  </a:lnTo>
                  <a:lnTo>
                    <a:pt x="260" y="833"/>
                  </a:lnTo>
                  <a:lnTo>
                    <a:pt x="268" y="858"/>
                  </a:lnTo>
                  <a:lnTo>
                    <a:pt x="277" y="884"/>
                  </a:lnTo>
                  <a:lnTo>
                    <a:pt x="265" y="877"/>
                  </a:lnTo>
                  <a:lnTo>
                    <a:pt x="244" y="866"/>
                  </a:lnTo>
                  <a:lnTo>
                    <a:pt x="219" y="851"/>
                  </a:lnTo>
                  <a:lnTo>
                    <a:pt x="190" y="836"/>
                  </a:lnTo>
                  <a:lnTo>
                    <a:pt x="161" y="820"/>
                  </a:lnTo>
                  <a:lnTo>
                    <a:pt x="135" y="805"/>
                  </a:lnTo>
                  <a:lnTo>
                    <a:pt x="111" y="794"/>
                  </a:lnTo>
                  <a:lnTo>
                    <a:pt x="94" y="786"/>
                  </a:lnTo>
                  <a:close/>
                </a:path>
              </a:pathLst>
            </a:custGeom>
            <a:solidFill>
              <a:srgbClr val="93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5" name="Freeform 20"/>
            <p:cNvSpPr>
              <a:spLocks/>
            </p:cNvSpPr>
            <p:nvPr/>
          </p:nvSpPr>
          <p:spPr bwMode="auto">
            <a:xfrm>
              <a:off x="38" y="1827"/>
              <a:ext cx="393" cy="495"/>
            </a:xfrm>
            <a:custGeom>
              <a:avLst/>
              <a:gdLst>
                <a:gd name="T0" fmla="*/ 33 w 787"/>
                <a:gd name="T1" fmla="*/ 61 h 991"/>
                <a:gd name="T2" fmla="*/ 27 w 787"/>
                <a:gd name="T3" fmla="*/ 59 h 991"/>
                <a:gd name="T4" fmla="*/ 19 w 787"/>
                <a:gd name="T5" fmla="*/ 57 h 991"/>
                <a:gd name="T6" fmla="*/ 12 w 787"/>
                <a:gd name="T7" fmla="*/ 56 h 991"/>
                <a:gd name="T8" fmla="*/ 8 w 787"/>
                <a:gd name="T9" fmla="*/ 54 h 991"/>
                <a:gd name="T10" fmla="*/ 4 w 787"/>
                <a:gd name="T11" fmla="*/ 48 h 991"/>
                <a:gd name="T12" fmla="*/ 0 w 787"/>
                <a:gd name="T13" fmla="*/ 33 h 991"/>
                <a:gd name="T14" fmla="*/ 0 w 787"/>
                <a:gd name="T15" fmla="*/ 24 h 991"/>
                <a:gd name="T16" fmla="*/ 1 w 787"/>
                <a:gd name="T17" fmla="*/ 20 h 991"/>
                <a:gd name="T18" fmla="*/ 4 w 787"/>
                <a:gd name="T19" fmla="*/ 16 h 991"/>
                <a:gd name="T20" fmla="*/ 8 w 787"/>
                <a:gd name="T21" fmla="*/ 13 h 991"/>
                <a:gd name="T22" fmla="*/ 10 w 787"/>
                <a:gd name="T23" fmla="*/ 11 h 991"/>
                <a:gd name="T24" fmla="*/ 11 w 787"/>
                <a:gd name="T25" fmla="*/ 9 h 991"/>
                <a:gd name="T26" fmla="*/ 14 w 787"/>
                <a:gd name="T27" fmla="*/ 8 h 991"/>
                <a:gd name="T28" fmla="*/ 19 w 787"/>
                <a:gd name="T29" fmla="*/ 5 h 991"/>
                <a:gd name="T30" fmla="*/ 23 w 787"/>
                <a:gd name="T31" fmla="*/ 2 h 991"/>
                <a:gd name="T32" fmla="*/ 25 w 787"/>
                <a:gd name="T33" fmla="*/ 1 h 991"/>
                <a:gd name="T34" fmla="*/ 28 w 787"/>
                <a:gd name="T35" fmla="*/ 0 h 991"/>
                <a:gd name="T36" fmla="*/ 30 w 787"/>
                <a:gd name="T37" fmla="*/ 0 h 991"/>
                <a:gd name="T38" fmla="*/ 32 w 787"/>
                <a:gd name="T39" fmla="*/ 1 h 991"/>
                <a:gd name="T40" fmla="*/ 35 w 787"/>
                <a:gd name="T41" fmla="*/ 3 h 991"/>
                <a:gd name="T42" fmla="*/ 35 w 787"/>
                <a:gd name="T43" fmla="*/ 4 h 991"/>
                <a:gd name="T44" fmla="*/ 31 w 787"/>
                <a:gd name="T45" fmla="*/ 6 h 991"/>
                <a:gd name="T46" fmla="*/ 27 w 787"/>
                <a:gd name="T47" fmla="*/ 8 h 991"/>
                <a:gd name="T48" fmla="*/ 24 w 787"/>
                <a:gd name="T49" fmla="*/ 9 h 991"/>
                <a:gd name="T50" fmla="*/ 23 w 787"/>
                <a:gd name="T51" fmla="*/ 10 h 991"/>
                <a:gd name="T52" fmla="*/ 21 w 787"/>
                <a:gd name="T53" fmla="*/ 11 h 991"/>
                <a:gd name="T54" fmla="*/ 18 w 787"/>
                <a:gd name="T55" fmla="*/ 13 h 991"/>
                <a:gd name="T56" fmla="*/ 15 w 787"/>
                <a:gd name="T57" fmla="*/ 16 h 991"/>
                <a:gd name="T58" fmla="*/ 12 w 787"/>
                <a:gd name="T59" fmla="*/ 19 h 991"/>
                <a:gd name="T60" fmla="*/ 9 w 787"/>
                <a:gd name="T61" fmla="*/ 22 h 991"/>
                <a:gd name="T62" fmla="*/ 7 w 787"/>
                <a:gd name="T63" fmla="*/ 25 h 991"/>
                <a:gd name="T64" fmla="*/ 7 w 787"/>
                <a:gd name="T65" fmla="*/ 33 h 991"/>
                <a:gd name="T66" fmla="*/ 8 w 787"/>
                <a:gd name="T67" fmla="*/ 41 h 991"/>
                <a:gd name="T68" fmla="*/ 9 w 787"/>
                <a:gd name="T69" fmla="*/ 44 h 991"/>
                <a:gd name="T70" fmla="*/ 10 w 787"/>
                <a:gd name="T71" fmla="*/ 46 h 991"/>
                <a:gd name="T72" fmla="*/ 12 w 787"/>
                <a:gd name="T73" fmla="*/ 48 h 991"/>
                <a:gd name="T74" fmla="*/ 14 w 787"/>
                <a:gd name="T75" fmla="*/ 51 h 991"/>
                <a:gd name="T76" fmla="*/ 16 w 787"/>
                <a:gd name="T77" fmla="*/ 52 h 991"/>
                <a:gd name="T78" fmla="*/ 18 w 787"/>
                <a:gd name="T79" fmla="*/ 52 h 991"/>
                <a:gd name="T80" fmla="*/ 19 w 787"/>
                <a:gd name="T81" fmla="*/ 52 h 991"/>
                <a:gd name="T82" fmla="*/ 21 w 787"/>
                <a:gd name="T83" fmla="*/ 51 h 991"/>
                <a:gd name="T84" fmla="*/ 23 w 787"/>
                <a:gd name="T85" fmla="*/ 50 h 991"/>
                <a:gd name="T86" fmla="*/ 25 w 787"/>
                <a:gd name="T87" fmla="*/ 49 h 991"/>
                <a:gd name="T88" fmla="*/ 28 w 787"/>
                <a:gd name="T89" fmla="*/ 47 h 991"/>
                <a:gd name="T90" fmla="*/ 32 w 787"/>
                <a:gd name="T91" fmla="*/ 44 h 991"/>
                <a:gd name="T92" fmla="*/ 35 w 787"/>
                <a:gd name="T93" fmla="*/ 42 h 991"/>
                <a:gd name="T94" fmla="*/ 37 w 787"/>
                <a:gd name="T95" fmla="*/ 38 h 991"/>
                <a:gd name="T96" fmla="*/ 39 w 787"/>
                <a:gd name="T97" fmla="*/ 34 h 991"/>
                <a:gd name="T98" fmla="*/ 40 w 787"/>
                <a:gd name="T99" fmla="*/ 32 h 991"/>
                <a:gd name="T100" fmla="*/ 40 w 787"/>
                <a:gd name="T101" fmla="*/ 32 h 991"/>
                <a:gd name="T102" fmla="*/ 40 w 787"/>
                <a:gd name="T103" fmla="*/ 32 h 991"/>
                <a:gd name="T104" fmla="*/ 42 w 787"/>
                <a:gd name="T105" fmla="*/ 33 h 991"/>
                <a:gd name="T106" fmla="*/ 46 w 787"/>
                <a:gd name="T107" fmla="*/ 36 h 991"/>
                <a:gd name="T108" fmla="*/ 49 w 787"/>
                <a:gd name="T109" fmla="*/ 40 h 991"/>
                <a:gd name="T110" fmla="*/ 47 w 787"/>
                <a:gd name="T111" fmla="*/ 43 h 991"/>
                <a:gd name="T112" fmla="*/ 44 w 787"/>
                <a:gd name="T113" fmla="*/ 47 h 991"/>
                <a:gd name="T114" fmla="*/ 42 w 787"/>
                <a:gd name="T115" fmla="*/ 52 h 991"/>
                <a:gd name="T116" fmla="*/ 39 w 787"/>
                <a:gd name="T117" fmla="*/ 57 h 991"/>
                <a:gd name="T118" fmla="*/ 37 w 787"/>
                <a:gd name="T119" fmla="*/ 61 h 99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7"/>
                <a:gd name="T181" fmla="*/ 0 h 991"/>
                <a:gd name="T182" fmla="*/ 787 w 787"/>
                <a:gd name="T183" fmla="*/ 991 h 99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7" h="991">
                  <a:moveTo>
                    <a:pt x="584" y="991"/>
                  </a:moveTo>
                  <a:lnTo>
                    <a:pt x="566" y="986"/>
                  </a:lnTo>
                  <a:lnTo>
                    <a:pt x="541" y="979"/>
                  </a:lnTo>
                  <a:lnTo>
                    <a:pt x="511" y="972"/>
                  </a:lnTo>
                  <a:lnTo>
                    <a:pt x="477" y="963"/>
                  </a:lnTo>
                  <a:lnTo>
                    <a:pt x="440" y="954"/>
                  </a:lnTo>
                  <a:lnTo>
                    <a:pt x="400" y="944"/>
                  </a:lnTo>
                  <a:lnTo>
                    <a:pt x="359" y="934"/>
                  </a:lnTo>
                  <a:lnTo>
                    <a:pt x="319" y="924"/>
                  </a:lnTo>
                  <a:lnTo>
                    <a:pt x="279" y="914"/>
                  </a:lnTo>
                  <a:lnTo>
                    <a:pt x="241" y="904"/>
                  </a:lnTo>
                  <a:lnTo>
                    <a:pt x="206" y="896"/>
                  </a:lnTo>
                  <a:lnTo>
                    <a:pt x="175" y="888"/>
                  </a:lnTo>
                  <a:lnTo>
                    <a:pt x="150" y="883"/>
                  </a:lnTo>
                  <a:lnTo>
                    <a:pt x="130" y="878"/>
                  </a:lnTo>
                  <a:lnTo>
                    <a:pt x="117" y="874"/>
                  </a:lnTo>
                  <a:lnTo>
                    <a:pt x="113" y="873"/>
                  </a:lnTo>
                  <a:lnTo>
                    <a:pt x="76" y="781"/>
                  </a:lnTo>
                  <a:lnTo>
                    <a:pt x="48" y="691"/>
                  </a:lnTo>
                  <a:lnTo>
                    <a:pt x="28" y="607"/>
                  </a:lnTo>
                  <a:lnTo>
                    <a:pt x="14" y="532"/>
                  </a:lnTo>
                  <a:lnTo>
                    <a:pt x="6" y="469"/>
                  </a:lnTo>
                  <a:lnTo>
                    <a:pt x="1" y="419"/>
                  </a:lnTo>
                  <a:lnTo>
                    <a:pt x="0" y="387"/>
                  </a:lnTo>
                  <a:lnTo>
                    <a:pt x="0" y="374"/>
                  </a:lnTo>
                  <a:lnTo>
                    <a:pt x="14" y="351"/>
                  </a:lnTo>
                  <a:lnTo>
                    <a:pt x="29" y="329"/>
                  </a:lnTo>
                  <a:lnTo>
                    <a:pt x="44" y="309"/>
                  </a:lnTo>
                  <a:lnTo>
                    <a:pt x="60" y="288"/>
                  </a:lnTo>
                  <a:lnTo>
                    <a:pt x="76" y="267"/>
                  </a:lnTo>
                  <a:lnTo>
                    <a:pt x="94" y="248"/>
                  </a:lnTo>
                  <a:lnTo>
                    <a:pt x="113" y="229"/>
                  </a:lnTo>
                  <a:lnTo>
                    <a:pt x="132" y="211"/>
                  </a:lnTo>
                  <a:lnTo>
                    <a:pt x="143" y="201"/>
                  </a:lnTo>
                  <a:lnTo>
                    <a:pt x="152" y="193"/>
                  </a:lnTo>
                  <a:lnTo>
                    <a:pt x="161" y="184"/>
                  </a:lnTo>
                  <a:lnTo>
                    <a:pt x="172" y="176"/>
                  </a:lnTo>
                  <a:lnTo>
                    <a:pt x="181" y="167"/>
                  </a:lnTo>
                  <a:lnTo>
                    <a:pt x="191" y="159"/>
                  </a:lnTo>
                  <a:lnTo>
                    <a:pt x="201" y="151"/>
                  </a:lnTo>
                  <a:lnTo>
                    <a:pt x="213" y="143"/>
                  </a:lnTo>
                  <a:lnTo>
                    <a:pt x="231" y="131"/>
                  </a:lnTo>
                  <a:lnTo>
                    <a:pt x="254" y="117"/>
                  </a:lnTo>
                  <a:lnTo>
                    <a:pt x="281" y="101"/>
                  </a:lnTo>
                  <a:lnTo>
                    <a:pt x="309" y="84"/>
                  </a:lnTo>
                  <a:lnTo>
                    <a:pt x="335" y="68"/>
                  </a:lnTo>
                  <a:lnTo>
                    <a:pt x="358" y="54"/>
                  </a:lnTo>
                  <a:lnTo>
                    <a:pt x="378" y="42"/>
                  </a:lnTo>
                  <a:lnTo>
                    <a:pt x="389" y="34"/>
                  </a:lnTo>
                  <a:lnTo>
                    <a:pt x="401" y="27"/>
                  </a:lnTo>
                  <a:lnTo>
                    <a:pt x="412" y="22"/>
                  </a:lnTo>
                  <a:lnTo>
                    <a:pt x="425" y="17"/>
                  </a:lnTo>
                  <a:lnTo>
                    <a:pt x="436" y="14"/>
                  </a:lnTo>
                  <a:lnTo>
                    <a:pt x="449" y="11"/>
                  </a:lnTo>
                  <a:lnTo>
                    <a:pt x="462" y="8"/>
                  </a:lnTo>
                  <a:lnTo>
                    <a:pt x="474" y="4"/>
                  </a:lnTo>
                  <a:lnTo>
                    <a:pt x="487" y="0"/>
                  </a:lnTo>
                  <a:lnTo>
                    <a:pt x="492" y="2"/>
                  </a:lnTo>
                  <a:lnTo>
                    <a:pt x="503" y="10"/>
                  </a:lnTo>
                  <a:lnTo>
                    <a:pt x="519" y="21"/>
                  </a:lnTo>
                  <a:lnTo>
                    <a:pt x="538" y="33"/>
                  </a:lnTo>
                  <a:lnTo>
                    <a:pt x="556" y="45"/>
                  </a:lnTo>
                  <a:lnTo>
                    <a:pt x="572" y="56"/>
                  </a:lnTo>
                  <a:lnTo>
                    <a:pt x="584" y="63"/>
                  </a:lnTo>
                  <a:lnTo>
                    <a:pt x="587" y="67"/>
                  </a:lnTo>
                  <a:lnTo>
                    <a:pt x="566" y="75"/>
                  </a:lnTo>
                  <a:lnTo>
                    <a:pt x="545" y="83"/>
                  </a:lnTo>
                  <a:lnTo>
                    <a:pt x="523" y="91"/>
                  </a:lnTo>
                  <a:lnTo>
                    <a:pt x="501" y="99"/>
                  </a:lnTo>
                  <a:lnTo>
                    <a:pt x="480" y="108"/>
                  </a:lnTo>
                  <a:lnTo>
                    <a:pt x="458" y="117"/>
                  </a:lnTo>
                  <a:lnTo>
                    <a:pt x="438" y="128"/>
                  </a:lnTo>
                  <a:lnTo>
                    <a:pt x="417" y="139"/>
                  </a:lnTo>
                  <a:lnTo>
                    <a:pt x="407" y="145"/>
                  </a:lnTo>
                  <a:lnTo>
                    <a:pt x="397" y="151"/>
                  </a:lnTo>
                  <a:lnTo>
                    <a:pt x="388" y="158"/>
                  </a:lnTo>
                  <a:lnTo>
                    <a:pt x="379" y="163"/>
                  </a:lnTo>
                  <a:lnTo>
                    <a:pt x="369" y="169"/>
                  </a:lnTo>
                  <a:lnTo>
                    <a:pt x="359" y="175"/>
                  </a:lnTo>
                  <a:lnTo>
                    <a:pt x="350" y="182"/>
                  </a:lnTo>
                  <a:lnTo>
                    <a:pt x="340" y="188"/>
                  </a:lnTo>
                  <a:lnTo>
                    <a:pt x="322" y="199"/>
                  </a:lnTo>
                  <a:lnTo>
                    <a:pt x="306" y="211"/>
                  </a:lnTo>
                  <a:lnTo>
                    <a:pt x="290" y="222"/>
                  </a:lnTo>
                  <a:lnTo>
                    <a:pt x="274" y="235"/>
                  </a:lnTo>
                  <a:lnTo>
                    <a:pt x="260" y="248"/>
                  </a:lnTo>
                  <a:lnTo>
                    <a:pt x="245" y="261"/>
                  </a:lnTo>
                  <a:lnTo>
                    <a:pt x="231" y="276"/>
                  </a:lnTo>
                  <a:lnTo>
                    <a:pt x="219" y="291"/>
                  </a:lnTo>
                  <a:lnTo>
                    <a:pt x="204" y="309"/>
                  </a:lnTo>
                  <a:lnTo>
                    <a:pt x="189" y="325"/>
                  </a:lnTo>
                  <a:lnTo>
                    <a:pt x="173" y="341"/>
                  </a:lnTo>
                  <a:lnTo>
                    <a:pt x="158" y="357"/>
                  </a:lnTo>
                  <a:lnTo>
                    <a:pt x="144" y="373"/>
                  </a:lnTo>
                  <a:lnTo>
                    <a:pt x="131" y="390"/>
                  </a:lnTo>
                  <a:lnTo>
                    <a:pt x="121" y="409"/>
                  </a:lnTo>
                  <a:lnTo>
                    <a:pt x="113" y="430"/>
                  </a:lnTo>
                  <a:lnTo>
                    <a:pt x="110" y="470"/>
                  </a:lnTo>
                  <a:lnTo>
                    <a:pt x="114" y="536"/>
                  </a:lnTo>
                  <a:lnTo>
                    <a:pt x="123" y="605"/>
                  </a:lnTo>
                  <a:lnTo>
                    <a:pt x="135" y="657"/>
                  </a:lnTo>
                  <a:lnTo>
                    <a:pt x="139" y="669"/>
                  </a:lnTo>
                  <a:lnTo>
                    <a:pt x="143" y="682"/>
                  </a:lnTo>
                  <a:lnTo>
                    <a:pt x="146" y="695"/>
                  </a:lnTo>
                  <a:lnTo>
                    <a:pt x="151" y="707"/>
                  </a:lnTo>
                  <a:lnTo>
                    <a:pt x="154" y="720"/>
                  </a:lnTo>
                  <a:lnTo>
                    <a:pt x="160" y="732"/>
                  </a:lnTo>
                  <a:lnTo>
                    <a:pt x="166" y="744"/>
                  </a:lnTo>
                  <a:lnTo>
                    <a:pt x="173" y="756"/>
                  </a:lnTo>
                  <a:lnTo>
                    <a:pt x="182" y="770"/>
                  </a:lnTo>
                  <a:lnTo>
                    <a:pt x="192" y="782"/>
                  </a:lnTo>
                  <a:lnTo>
                    <a:pt x="203" y="795"/>
                  </a:lnTo>
                  <a:lnTo>
                    <a:pt x="214" y="808"/>
                  </a:lnTo>
                  <a:lnTo>
                    <a:pt x="226" y="818"/>
                  </a:lnTo>
                  <a:lnTo>
                    <a:pt x="239" y="826"/>
                  </a:lnTo>
                  <a:lnTo>
                    <a:pt x="253" y="834"/>
                  </a:lnTo>
                  <a:lnTo>
                    <a:pt x="269" y="839"/>
                  </a:lnTo>
                  <a:lnTo>
                    <a:pt x="276" y="840"/>
                  </a:lnTo>
                  <a:lnTo>
                    <a:pt x="284" y="841"/>
                  </a:lnTo>
                  <a:lnTo>
                    <a:pt x="291" y="841"/>
                  </a:lnTo>
                  <a:lnTo>
                    <a:pt x="298" y="840"/>
                  </a:lnTo>
                  <a:lnTo>
                    <a:pt x="305" y="839"/>
                  </a:lnTo>
                  <a:lnTo>
                    <a:pt x="312" y="836"/>
                  </a:lnTo>
                  <a:lnTo>
                    <a:pt x="318" y="834"/>
                  </a:lnTo>
                  <a:lnTo>
                    <a:pt x="325" y="832"/>
                  </a:lnTo>
                  <a:lnTo>
                    <a:pt x="337" y="826"/>
                  </a:lnTo>
                  <a:lnTo>
                    <a:pt x="350" y="821"/>
                  </a:lnTo>
                  <a:lnTo>
                    <a:pt x="363" y="815"/>
                  </a:lnTo>
                  <a:lnTo>
                    <a:pt x="375" y="809"/>
                  </a:lnTo>
                  <a:lnTo>
                    <a:pt x="387" y="802"/>
                  </a:lnTo>
                  <a:lnTo>
                    <a:pt x="400" y="795"/>
                  </a:lnTo>
                  <a:lnTo>
                    <a:pt x="411" y="787"/>
                  </a:lnTo>
                  <a:lnTo>
                    <a:pt x="423" y="778"/>
                  </a:lnTo>
                  <a:lnTo>
                    <a:pt x="441" y="765"/>
                  </a:lnTo>
                  <a:lnTo>
                    <a:pt x="458" y="752"/>
                  </a:lnTo>
                  <a:lnTo>
                    <a:pt x="477" y="741"/>
                  </a:lnTo>
                  <a:lnTo>
                    <a:pt x="495" y="728"/>
                  </a:lnTo>
                  <a:lnTo>
                    <a:pt x="513" y="717"/>
                  </a:lnTo>
                  <a:lnTo>
                    <a:pt x="531" y="704"/>
                  </a:lnTo>
                  <a:lnTo>
                    <a:pt x="547" y="690"/>
                  </a:lnTo>
                  <a:lnTo>
                    <a:pt x="563" y="675"/>
                  </a:lnTo>
                  <a:lnTo>
                    <a:pt x="574" y="662"/>
                  </a:lnTo>
                  <a:lnTo>
                    <a:pt x="585" y="643"/>
                  </a:lnTo>
                  <a:lnTo>
                    <a:pt x="600" y="620"/>
                  </a:lnTo>
                  <a:lnTo>
                    <a:pt x="614" y="594"/>
                  </a:lnTo>
                  <a:lnTo>
                    <a:pt x="627" y="570"/>
                  </a:lnTo>
                  <a:lnTo>
                    <a:pt x="638" y="548"/>
                  </a:lnTo>
                  <a:lnTo>
                    <a:pt x="645" y="532"/>
                  </a:lnTo>
                  <a:lnTo>
                    <a:pt x="648" y="523"/>
                  </a:lnTo>
                  <a:lnTo>
                    <a:pt x="650" y="523"/>
                  </a:lnTo>
                  <a:lnTo>
                    <a:pt x="651" y="523"/>
                  </a:lnTo>
                  <a:lnTo>
                    <a:pt x="652" y="523"/>
                  </a:lnTo>
                  <a:lnTo>
                    <a:pt x="653" y="522"/>
                  </a:lnTo>
                  <a:lnTo>
                    <a:pt x="659" y="526"/>
                  </a:lnTo>
                  <a:lnTo>
                    <a:pt x="673" y="537"/>
                  </a:lnTo>
                  <a:lnTo>
                    <a:pt x="691" y="551"/>
                  </a:lnTo>
                  <a:lnTo>
                    <a:pt x="713" y="567"/>
                  </a:lnTo>
                  <a:lnTo>
                    <a:pt x="736" y="585"/>
                  </a:lnTo>
                  <a:lnTo>
                    <a:pt x="757" y="605"/>
                  </a:lnTo>
                  <a:lnTo>
                    <a:pt x="774" y="624"/>
                  </a:lnTo>
                  <a:lnTo>
                    <a:pt x="787" y="642"/>
                  </a:lnTo>
                  <a:lnTo>
                    <a:pt x="779" y="653"/>
                  </a:lnTo>
                  <a:lnTo>
                    <a:pt x="769" y="669"/>
                  </a:lnTo>
                  <a:lnTo>
                    <a:pt x="758" y="689"/>
                  </a:lnTo>
                  <a:lnTo>
                    <a:pt x="745" y="711"/>
                  </a:lnTo>
                  <a:lnTo>
                    <a:pt x="733" y="735"/>
                  </a:lnTo>
                  <a:lnTo>
                    <a:pt x="718" y="760"/>
                  </a:lnTo>
                  <a:lnTo>
                    <a:pt x="703" y="788"/>
                  </a:lnTo>
                  <a:lnTo>
                    <a:pt x="688" y="815"/>
                  </a:lnTo>
                  <a:lnTo>
                    <a:pt x="673" y="842"/>
                  </a:lnTo>
                  <a:lnTo>
                    <a:pt x="657" y="870"/>
                  </a:lnTo>
                  <a:lnTo>
                    <a:pt x="643" y="895"/>
                  </a:lnTo>
                  <a:lnTo>
                    <a:pt x="628" y="919"/>
                  </a:lnTo>
                  <a:lnTo>
                    <a:pt x="615" y="942"/>
                  </a:lnTo>
                  <a:lnTo>
                    <a:pt x="604" y="962"/>
                  </a:lnTo>
                  <a:lnTo>
                    <a:pt x="593" y="978"/>
                  </a:lnTo>
                  <a:lnTo>
                    <a:pt x="584" y="991"/>
                  </a:lnTo>
                  <a:close/>
                </a:path>
              </a:pathLst>
            </a:custGeom>
            <a:solidFill>
              <a:srgbClr val="7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6" name="Freeform 21"/>
            <p:cNvSpPr>
              <a:spLocks/>
            </p:cNvSpPr>
            <p:nvPr/>
          </p:nvSpPr>
          <p:spPr bwMode="auto">
            <a:xfrm>
              <a:off x="370" y="2168"/>
              <a:ext cx="23" cy="29"/>
            </a:xfrm>
            <a:custGeom>
              <a:avLst/>
              <a:gdLst>
                <a:gd name="T0" fmla="*/ 1 w 47"/>
                <a:gd name="T1" fmla="*/ 4 h 58"/>
                <a:gd name="T2" fmla="*/ 0 w 47"/>
                <a:gd name="T3" fmla="*/ 4 h 58"/>
                <a:gd name="T4" fmla="*/ 0 w 47"/>
                <a:gd name="T5" fmla="*/ 4 h 58"/>
                <a:gd name="T6" fmla="*/ 0 w 47"/>
                <a:gd name="T7" fmla="*/ 3 h 58"/>
                <a:gd name="T8" fmla="*/ 0 w 47"/>
                <a:gd name="T9" fmla="*/ 2 h 58"/>
                <a:gd name="T10" fmla="*/ 0 w 47"/>
                <a:gd name="T11" fmla="*/ 2 h 58"/>
                <a:gd name="T12" fmla="*/ 0 w 47"/>
                <a:gd name="T13" fmla="*/ 1 h 58"/>
                <a:gd name="T14" fmla="*/ 0 w 47"/>
                <a:gd name="T15" fmla="*/ 1 h 58"/>
                <a:gd name="T16" fmla="*/ 1 w 47"/>
                <a:gd name="T17" fmla="*/ 0 h 58"/>
                <a:gd name="T18" fmla="*/ 2 w 47"/>
                <a:gd name="T19" fmla="*/ 1 h 58"/>
                <a:gd name="T20" fmla="*/ 2 w 47"/>
                <a:gd name="T21" fmla="*/ 1 h 58"/>
                <a:gd name="T22" fmla="*/ 2 w 47"/>
                <a:gd name="T23" fmla="*/ 2 h 58"/>
                <a:gd name="T24" fmla="*/ 2 w 47"/>
                <a:gd name="T25" fmla="*/ 2 h 58"/>
                <a:gd name="T26" fmla="*/ 2 w 47"/>
                <a:gd name="T27" fmla="*/ 3 h 58"/>
                <a:gd name="T28" fmla="*/ 2 w 47"/>
                <a:gd name="T29" fmla="*/ 3 h 58"/>
                <a:gd name="T30" fmla="*/ 2 w 47"/>
                <a:gd name="T31" fmla="*/ 4 h 58"/>
                <a:gd name="T32" fmla="*/ 1 w 47"/>
                <a:gd name="T33" fmla="*/ 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8"/>
                <a:gd name="T53" fmla="*/ 47 w 4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2" y="17"/>
                  </a:lnTo>
                  <a:lnTo>
                    <a:pt x="6" y="8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8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7" name="Freeform 22"/>
            <p:cNvSpPr>
              <a:spLocks/>
            </p:cNvSpPr>
            <p:nvPr/>
          </p:nvSpPr>
          <p:spPr bwMode="auto">
            <a:xfrm>
              <a:off x="348" y="2200"/>
              <a:ext cx="23" cy="29"/>
            </a:xfrm>
            <a:custGeom>
              <a:avLst/>
              <a:gdLst>
                <a:gd name="T0" fmla="*/ 2 w 46"/>
                <a:gd name="T1" fmla="*/ 4 h 58"/>
                <a:gd name="T2" fmla="*/ 1 w 46"/>
                <a:gd name="T3" fmla="*/ 4 h 58"/>
                <a:gd name="T4" fmla="*/ 1 w 46"/>
                <a:gd name="T5" fmla="*/ 4 h 58"/>
                <a:gd name="T6" fmla="*/ 1 w 46"/>
                <a:gd name="T7" fmla="*/ 3 h 58"/>
                <a:gd name="T8" fmla="*/ 0 w 46"/>
                <a:gd name="T9" fmla="*/ 2 h 58"/>
                <a:gd name="T10" fmla="*/ 1 w 46"/>
                <a:gd name="T11" fmla="*/ 2 h 58"/>
                <a:gd name="T12" fmla="*/ 1 w 46"/>
                <a:gd name="T13" fmla="*/ 1 h 58"/>
                <a:gd name="T14" fmla="*/ 1 w 46"/>
                <a:gd name="T15" fmla="*/ 1 h 58"/>
                <a:gd name="T16" fmla="*/ 2 w 46"/>
                <a:gd name="T17" fmla="*/ 0 h 58"/>
                <a:gd name="T18" fmla="*/ 2 w 46"/>
                <a:gd name="T19" fmla="*/ 1 h 58"/>
                <a:gd name="T20" fmla="*/ 3 w 46"/>
                <a:gd name="T21" fmla="*/ 1 h 58"/>
                <a:gd name="T22" fmla="*/ 3 w 46"/>
                <a:gd name="T23" fmla="*/ 2 h 58"/>
                <a:gd name="T24" fmla="*/ 3 w 46"/>
                <a:gd name="T25" fmla="*/ 2 h 58"/>
                <a:gd name="T26" fmla="*/ 3 w 46"/>
                <a:gd name="T27" fmla="*/ 3 h 58"/>
                <a:gd name="T28" fmla="*/ 3 w 46"/>
                <a:gd name="T29" fmla="*/ 4 h 58"/>
                <a:gd name="T30" fmla="*/ 2 w 46"/>
                <a:gd name="T31" fmla="*/ 4 h 58"/>
                <a:gd name="T32" fmla="*/ 2 w 46"/>
                <a:gd name="T33" fmla="*/ 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3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8"/>
                  </a:lnTo>
                  <a:lnTo>
                    <a:pt x="13" y="3"/>
                  </a:lnTo>
                  <a:lnTo>
                    <a:pt x="23" y="0"/>
                  </a:lnTo>
                  <a:lnTo>
                    <a:pt x="32" y="3"/>
                  </a:lnTo>
                  <a:lnTo>
                    <a:pt x="39" y="8"/>
                  </a:lnTo>
                  <a:lnTo>
                    <a:pt x="43" y="18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49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8" name="Freeform 23"/>
            <p:cNvSpPr>
              <a:spLocks/>
            </p:cNvSpPr>
            <p:nvPr/>
          </p:nvSpPr>
          <p:spPr bwMode="auto">
            <a:xfrm>
              <a:off x="294" y="2218"/>
              <a:ext cx="23" cy="28"/>
            </a:xfrm>
            <a:custGeom>
              <a:avLst/>
              <a:gdLst>
                <a:gd name="T0" fmla="*/ 2 w 46"/>
                <a:gd name="T1" fmla="*/ 3 h 58"/>
                <a:gd name="T2" fmla="*/ 1 w 46"/>
                <a:gd name="T3" fmla="*/ 3 h 58"/>
                <a:gd name="T4" fmla="*/ 1 w 46"/>
                <a:gd name="T5" fmla="*/ 3 h 58"/>
                <a:gd name="T6" fmla="*/ 1 w 46"/>
                <a:gd name="T7" fmla="*/ 2 h 58"/>
                <a:gd name="T8" fmla="*/ 0 w 46"/>
                <a:gd name="T9" fmla="*/ 1 h 58"/>
                <a:gd name="T10" fmla="*/ 1 w 46"/>
                <a:gd name="T11" fmla="*/ 1 h 58"/>
                <a:gd name="T12" fmla="*/ 1 w 46"/>
                <a:gd name="T13" fmla="*/ 0 h 58"/>
                <a:gd name="T14" fmla="*/ 1 w 46"/>
                <a:gd name="T15" fmla="*/ 0 h 58"/>
                <a:gd name="T16" fmla="*/ 2 w 46"/>
                <a:gd name="T17" fmla="*/ 0 h 58"/>
                <a:gd name="T18" fmla="*/ 2 w 46"/>
                <a:gd name="T19" fmla="*/ 0 h 58"/>
                <a:gd name="T20" fmla="*/ 3 w 46"/>
                <a:gd name="T21" fmla="*/ 0 h 58"/>
                <a:gd name="T22" fmla="*/ 3 w 46"/>
                <a:gd name="T23" fmla="*/ 1 h 58"/>
                <a:gd name="T24" fmla="*/ 3 w 46"/>
                <a:gd name="T25" fmla="*/ 1 h 58"/>
                <a:gd name="T26" fmla="*/ 3 w 46"/>
                <a:gd name="T27" fmla="*/ 2 h 58"/>
                <a:gd name="T28" fmla="*/ 3 w 46"/>
                <a:gd name="T29" fmla="*/ 3 h 58"/>
                <a:gd name="T30" fmla="*/ 2 w 46"/>
                <a:gd name="T31" fmla="*/ 3 h 58"/>
                <a:gd name="T32" fmla="*/ 2 w 4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3" y="55"/>
                  </a:lnTo>
                  <a:lnTo>
                    <a:pt x="6" y="50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9"/>
                  </a:lnTo>
                  <a:lnTo>
                    <a:pt x="6" y="9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3" y="17"/>
                  </a:lnTo>
                  <a:lnTo>
                    <a:pt x="46" y="29"/>
                  </a:lnTo>
                  <a:lnTo>
                    <a:pt x="43" y="40"/>
                  </a:lnTo>
                  <a:lnTo>
                    <a:pt x="39" y="50"/>
                  </a:lnTo>
                  <a:lnTo>
                    <a:pt x="32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29" name="Freeform 24"/>
            <p:cNvSpPr>
              <a:spLocks/>
            </p:cNvSpPr>
            <p:nvPr/>
          </p:nvSpPr>
          <p:spPr bwMode="auto">
            <a:xfrm>
              <a:off x="317" y="2190"/>
              <a:ext cx="23" cy="29"/>
            </a:xfrm>
            <a:custGeom>
              <a:avLst/>
              <a:gdLst>
                <a:gd name="T0" fmla="*/ 1 w 47"/>
                <a:gd name="T1" fmla="*/ 4 h 58"/>
                <a:gd name="T2" fmla="*/ 0 w 47"/>
                <a:gd name="T3" fmla="*/ 4 h 58"/>
                <a:gd name="T4" fmla="*/ 0 w 47"/>
                <a:gd name="T5" fmla="*/ 4 h 58"/>
                <a:gd name="T6" fmla="*/ 0 w 47"/>
                <a:gd name="T7" fmla="*/ 3 h 58"/>
                <a:gd name="T8" fmla="*/ 0 w 47"/>
                <a:gd name="T9" fmla="*/ 2 h 58"/>
                <a:gd name="T10" fmla="*/ 0 w 47"/>
                <a:gd name="T11" fmla="*/ 2 h 58"/>
                <a:gd name="T12" fmla="*/ 0 w 47"/>
                <a:gd name="T13" fmla="*/ 1 h 58"/>
                <a:gd name="T14" fmla="*/ 0 w 47"/>
                <a:gd name="T15" fmla="*/ 1 h 58"/>
                <a:gd name="T16" fmla="*/ 1 w 47"/>
                <a:gd name="T17" fmla="*/ 0 h 58"/>
                <a:gd name="T18" fmla="*/ 2 w 47"/>
                <a:gd name="T19" fmla="*/ 1 h 58"/>
                <a:gd name="T20" fmla="*/ 2 w 47"/>
                <a:gd name="T21" fmla="*/ 1 h 58"/>
                <a:gd name="T22" fmla="*/ 2 w 47"/>
                <a:gd name="T23" fmla="*/ 2 h 58"/>
                <a:gd name="T24" fmla="*/ 2 w 47"/>
                <a:gd name="T25" fmla="*/ 2 h 58"/>
                <a:gd name="T26" fmla="*/ 2 w 47"/>
                <a:gd name="T27" fmla="*/ 3 h 58"/>
                <a:gd name="T28" fmla="*/ 2 w 47"/>
                <a:gd name="T29" fmla="*/ 4 h 58"/>
                <a:gd name="T30" fmla="*/ 2 w 47"/>
                <a:gd name="T31" fmla="*/ 4 h 58"/>
                <a:gd name="T32" fmla="*/ 1 w 47"/>
                <a:gd name="T33" fmla="*/ 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8"/>
                <a:gd name="T53" fmla="*/ 47 w 4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8">
                  <a:moveTo>
                    <a:pt x="23" y="58"/>
                  </a:moveTo>
                  <a:lnTo>
                    <a:pt x="14" y="55"/>
                  </a:lnTo>
                  <a:lnTo>
                    <a:pt x="7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6" y="9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40" y="8"/>
                  </a:lnTo>
                  <a:lnTo>
                    <a:pt x="44" y="17"/>
                  </a:lnTo>
                  <a:lnTo>
                    <a:pt x="47" y="29"/>
                  </a:lnTo>
                  <a:lnTo>
                    <a:pt x="44" y="40"/>
                  </a:lnTo>
                  <a:lnTo>
                    <a:pt x="40" y="50"/>
                  </a:lnTo>
                  <a:lnTo>
                    <a:pt x="33" y="55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0" name="Freeform 25"/>
            <p:cNvSpPr>
              <a:spLocks/>
            </p:cNvSpPr>
            <p:nvPr/>
          </p:nvSpPr>
          <p:spPr bwMode="auto">
            <a:xfrm>
              <a:off x="337" y="2162"/>
              <a:ext cx="23" cy="28"/>
            </a:xfrm>
            <a:custGeom>
              <a:avLst/>
              <a:gdLst>
                <a:gd name="T0" fmla="*/ 2 w 46"/>
                <a:gd name="T1" fmla="*/ 3 h 58"/>
                <a:gd name="T2" fmla="*/ 1 w 46"/>
                <a:gd name="T3" fmla="*/ 3 h 58"/>
                <a:gd name="T4" fmla="*/ 1 w 46"/>
                <a:gd name="T5" fmla="*/ 3 h 58"/>
                <a:gd name="T6" fmla="*/ 1 w 46"/>
                <a:gd name="T7" fmla="*/ 2 h 58"/>
                <a:gd name="T8" fmla="*/ 0 w 46"/>
                <a:gd name="T9" fmla="*/ 1 h 58"/>
                <a:gd name="T10" fmla="*/ 1 w 46"/>
                <a:gd name="T11" fmla="*/ 1 h 58"/>
                <a:gd name="T12" fmla="*/ 1 w 46"/>
                <a:gd name="T13" fmla="*/ 0 h 58"/>
                <a:gd name="T14" fmla="*/ 1 w 46"/>
                <a:gd name="T15" fmla="*/ 0 h 58"/>
                <a:gd name="T16" fmla="*/ 2 w 46"/>
                <a:gd name="T17" fmla="*/ 0 h 58"/>
                <a:gd name="T18" fmla="*/ 2 w 46"/>
                <a:gd name="T19" fmla="*/ 0 h 58"/>
                <a:gd name="T20" fmla="*/ 3 w 46"/>
                <a:gd name="T21" fmla="*/ 0 h 58"/>
                <a:gd name="T22" fmla="*/ 3 w 46"/>
                <a:gd name="T23" fmla="*/ 1 h 58"/>
                <a:gd name="T24" fmla="*/ 3 w 46"/>
                <a:gd name="T25" fmla="*/ 1 h 58"/>
                <a:gd name="T26" fmla="*/ 3 w 46"/>
                <a:gd name="T27" fmla="*/ 2 h 58"/>
                <a:gd name="T28" fmla="*/ 3 w 46"/>
                <a:gd name="T29" fmla="*/ 3 h 58"/>
                <a:gd name="T30" fmla="*/ 2 w 46"/>
                <a:gd name="T31" fmla="*/ 3 h 58"/>
                <a:gd name="T32" fmla="*/ 2 w 46"/>
                <a:gd name="T33" fmla="*/ 3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2" y="41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6" y="8"/>
                  </a:lnTo>
                  <a:lnTo>
                    <a:pt x="12" y="3"/>
                  </a:lnTo>
                  <a:lnTo>
                    <a:pt x="22" y="0"/>
                  </a:lnTo>
                  <a:lnTo>
                    <a:pt x="31" y="3"/>
                  </a:lnTo>
                  <a:lnTo>
                    <a:pt x="38" y="8"/>
                  </a:lnTo>
                  <a:lnTo>
                    <a:pt x="44" y="18"/>
                  </a:lnTo>
                  <a:lnTo>
                    <a:pt x="46" y="29"/>
                  </a:lnTo>
                  <a:lnTo>
                    <a:pt x="44" y="41"/>
                  </a:lnTo>
                  <a:lnTo>
                    <a:pt x="39" y="50"/>
                  </a:lnTo>
                  <a:lnTo>
                    <a:pt x="32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1" name="Freeform 26"/>
            <p:cNvSpPr>
              <a:spLocks/>
            </p:cNvSpPr>
            <p:nvPr/>
          </p:nvSpPr>
          <p:spPr bwMode="auto">
            <a:xfrm>
              <a:off x="358" y="2131"/>
              <a:ext cx="23" cy="29"/>
            </a:xfrm>
            <a:custGeom>
              <a:avLst/>
              <a:gdLst>
                <a:gd name="T0" fmla="*/ 2 w 46"/>
                <a:gd name="T1" fmla="*/ 4 h 58"/>
                <a:gd name="T2" fmla="*/ 1 w 46"/>
                <a:gd name="T3" fmla="*/ 4 h 58"/>
                <a:gd name="T4" fmla="*/ 1 w 46"/>
                <a:gd name="T5" fmla="*/ 4 h 58"/>
                <a:gd name="T6" fmla="*/ 1 w 46"/>
                <a:gd name="T7" fmla="*/ 3 h 58"/>
                <a:gd name="T8" fmla="*/ 0 w 46"/>
                <a:gd name="T9" fmla="*/ 2 h 58"/>
                <a:gd name="T10" fmla="*/ 1 w 46"/>
                <a:gd name="T11" fmla="*/ 2 h 58"/>
                <a:gd name="T12" fmla="*/ 1 w 46"/>
                <a:gd name="T13" fmla="*/ 1 h 58"/>
                <a:gd name="T14" fmla="*/ 1 w 46"/>
                <a:gd name="T15" fmla="*/ 1 h 58"/>
                <a:gd name="T16" fmla="*/ 2 w 46"/>
                <a:gd name="T17" fmla="*/ 0 h 58"/>
                <a:gd name="T18" fmla="*/ 3 w 46"/>
                <a:gd name="T19" fmla="*/ 1 h 58"/>
                <a:gd name="T20" fmla="*/ 3 w 46"/>
                <a:gd name="T21" fmla="*/ 1 h 58"/>
                <a:gd name="T22" fmla="*/ 3 w 46"/>
                <a:gd name="T23" fmla="*/ 2 h 58"/>
                <a:gd name="T24" fmla="*/ 3 w 46"/>
                <a:gd name="T25" fmla="*/ 2 h 58"/>
                <a:gd name="T26" fmla="*/ 3 w 46"/>
                <a:gd name="T27" fmla="*/ 3 h 58"/>
                <a:gd name="T28" fmla="*/ 3 w 46"/>
                <a:gd name="T29" fmla="*/ 4 h 58"/>
                <a:gd name="T30" fmla="*/ 3 w 46"/>
                <a:gd name="T31" fmla="*/ 4 h 58"/>
                <a:gd name="T32" fmla="*/ 2 w 46"/>
                <a:gd name="T33" fmla="*/ 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3" y="58"/>
                  </a:moveTo>
                  <a:lnTo>
                    <a:pt x="14" y="56"/>
                  </a:lnTo>
                  <a:lnTo>
                    <a:pt x="7" y="50"/>
                  </a:lnTo>
                  <a:lnTo>
                    <a:pt x="3" y="41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7" y="8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3"/>
                  </a:lnTo>
                  <a:lnTo>
                    <a:pt x="40" y="8"/>
                  </a:lnTo>
                  <a:lnTo>
                    <a:pt x="44" y="18"/>
                  </a:lnTo>
                  <a:lnTo>
                    <a:pt x="46" y="28"/>
                  </a:lnTo>
                  <a:lnTo>
                    <a:pt x="44" y="39"/>
                  </a:lnTo>
                  <a:lnTo>
                    <a:pt x="40" y="49"/>
                  </a:lnTo>
                  <a:lnTo>
                    <a:pt x="33" y="56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2" name="Freeform 27"/>
            <p:cNvSpPr>
              <a:spLocks/>
            </p:cNvSpPr>
            <p:nvPr/>
          </p:nvSpPr>
          <p:spPr bwMode="auto">
            <a:xfrm>
              <a:off x="305" y="2258"/>
              <a:ext cx="23" cy="29"/>
            </a:xfrm>
            <a:custGeom>
              <a:avLst/>
              <a:gdLst>
                <a:gd name="T0" fmla="*/ 2 w 46"/>
                <a:gd name="T1" fmla="*/ 4 h 58"/>
                <a:gd name="T2" fmla="*/ 1 w 46"/>
                <a:gd name="T3" fmla="*/ 4 h 58"/>
                <a:gd name="T4" fmla="*/ 1 w 46"/>
                <a:gd name="T5" fmla="*/ 4 h 58"/>
                <a:gd name="T6" fmla="*/ 1 w 46"/>
                <a:gd name="T7" fmla="*/ 3 h 58"/>
                <a:gd name="T8" fmla="*/ 0 w 46"/>
                <a:gd name="T9" fmla="*/ 2 h 58"/>
                <a:gd name="T10" fmla="*/ 1 w 46"/>
                <a:gd name="T11" fmla="*/ 2 h 58"/>
                <a:gd name="T12" fmla="*/ 1 w 46"/>
                <a:gd name="T13" fmla="*/ 1 h 58"/>
                <a:gd name="T14" fmla="*/ 1 w 46"/>
                <a:gd name="T15" fmla="*/ 1 h 58"/>
                <a:gd name="T16" fmla="*/ 2 w 46"/>
                <a:gd name="T17" fmla="*/ 0 h 58"/>
                <a:gd name="T18" fmla="*/ 3 w 46"/>
                <a:gd name="T19" fmla="*/ 1 h 58"/>
                <a:gd name="T20" fmla="*/ 3 w 46"/>
                <a:gd name="T21" fmla="*/ 1 h 58"/>
                <a:gd name="T22" fmla="*/ 3 w 46"/>
                <a:gd name="T23" fmla="*/ 2 h 58"/>
                <a:gd name="T24" fmla="*/ 3 w 46"/>
                <a:gd name="T25" fmla="*/ 2 h 58"/>
                <a:gd name="T26" fmla="*/ 3 w 46"/>
                <a:gd name="T27" fmla="*/ 3 h 58"/>
                <a:gd name="T28" fmla="*/ 3 w 46"/>
                <a:gd name="T29" fmla="*/ 4 h 58"/>
                <a:gd name="T30" fmla="*/ 3 w 46"/>
                <a:gd name="T31" fmla="*/ 4 h 58"/>
                <a:gd name="T32" fmla="*/ 2 w 46"/>
                <a:gd name="T33" fmla="*/ 4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8"/>
                <a:gd name="T53" fmla="*/ 46 w 4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8">
                  <a:moveTo>
                    <a:pt x="24" y="58"/>
                  </a:moveTo>
                  <a:lnTo>
                    <a:pt x="15" y="55"/>
                  </a:lnTo>
                  <a:lnTo>
                    <a:pt x="8" y="50"/>
                  </a:lnTo>
                  <a:lnTo>
                    <a:pt x="3" y="40"/>
                  </a:lnTo>
                  <a:lnTo>
                    <a:pt x="0" y="30"/>
                  </a:lnTo>
                  <a:lnTo>
                    <a:pt x="3" y="18"/>
                  </a:lnTo>
                  <a:lnTo>
                    <a:pt x="7" y="9"/>
                  </a:lnTo>
                  <a:lnTo>
                    <a:pt x="14" y="3"/>
                  </a:lnTo>
                  <a:lnTo>
                    <a:pt x="23" y="0"/>
                  </a:lnTo>
                  <a:lnTo>
                    <a:pt x="33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5" y="40"/>
                  </a:lnTo>
                  <a:lnTo>
                    <a:pt x="41" y="50"/>
                  </a:lnTo>
                  <a:lnTo>
                    <a:pt x="34" y="55"/>
                  </a:lnTo>
                  <a:lnTo>
                    <a:pt x="24" y="58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3" name="Freeform 28"/>
            <p:cNvSpPr>
              <a:spLocks/>
            </p:cNvSpPr>
            <p:nvPr/>
          </p:nvSpPr>
          <p:spPr bwMode="auto">
            <a:xfrm>
              <a:off x="327" y="2230"/>
              <a:ext cx="23" cy="29"/>
            </a:xfrm>
            <a:custGeom>
              <a:avLst/>
              <a:gdLst>
                <a:gd name="T0" fmla="*/ 2 w 46"/>
                <a:gd name="T1" fmla="*/ 4 h 57"/>
                <a:gd name="T2" fmla="*/ 1 w 46"/>
                <a:gd name="T3" fmla="*/ 4 h 57"/>
                <a:gd name="T4" fmla="*/ 1 w 46"/>
                <a:gd name="T5" fmla="*/ 4 h 57"/>
                <a:gd name="T6" fmla="*/ 1 w 46"/>
                <a:gd name="T7" fmla="*/ 3 h 57"/>
                <a:gd name="T8" fmla="*/ 0 w 46"/>
                <a:gd name="T9" fmla="*/ 2 h 57"/>
                <a:gd name="T10" fmla="*/ 1 w 46"/>
                <a:gd name="T11" fmla="*/ 2 h 57"/>
                <a:gd name="T12" fmla="*/ 1 w 46"/>
                <a:gd name="T13" fmla="*/ 1 h 57"/>
                <a:gd name="T14" fmla="*/ 1 w 46"/>
                <a:gd name="T15" fmla="*/ 1 h 57"/>
                <a:gd name="T16" fmla="*/ 2 w 46"/>
                <a:gd name="T17" fmla="*/ 0 h 57"/>
                <a:gd name="T18" fmla="*/ 2 w 46"/>
                <a:gd name="T19" fmla="*/ 1 h 57"/>
                <a:gd name="T20" fmla="*/ 3 w 46"/>
                <a:gd name="T21" fmla="*/ 1 h 57"/>
                <a:gd name="T22" fmla="*/ 3 w 46"/>
                <a:gd name="T23" fmla="*/ 2 h 57"/>
                <a:gd name="T24" fmla="*/ 3 w 46"/>
                <a:gd name="T25" fmla="*/ 2 h 57"/>
                <a:gd name="T26" fmla="*/ 3 w 46"/>
                <a:gd name="T27" fmla="*/ 3 h 57"/>
                <a:gd name="T28" fmla="*/ 3 w 46"/>
                <a:gd name="T29" fmla="*/ 3 h 57"/>
                <a:gd name="T30" fmla="*/ 3 w 46"/>
                <a:gd name="T31" fmla="*/ 4 h 57"/>
                <a:gd name="T32" fmla="*/ 2 w 46"/>
                <a:gd name="T33" fmla="*/ 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24" y="57"/>
                  </a:moveTo>
                  <a:lnTo>
                    <a:pt x="15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5" y="39"/>
                  </a:lnTo>
                  <a:lnTo>
                    <a:pt x="40" y="48"/>
                  </a:lnTo>
                  <a:lnTo>
                    <a:pt x="33" y="55"/>
                  </a:lnTo>
                  <a:lnTo>
                    <a:pt x="24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4" name="Freeform 29"/>
            <p:cNvSpPr>
              <a:spLocks/>
            </p:cNvSpPr>
            <p:nvPr/>
          </p:nvSpPr>
          <p:spPr bwMode="auto">
            <a:xfrm>
              <a:off x="274" y="2246"/>
              <a:ext cx="23" cy="29"/>
            </a:xfrm>
            <a:custGeom>
              <a:avLst/>
              <a:gdLst>
                <a:gd name="T0" fmla="*/ 2 w 46"/>
                <a:gd name="T1" fmla="*/ 4 h 57"/>
                <a:gd name="T2" fmla="*/ 1 w 46"/>
                <a:gd name="T3" fmla="*/ 4 h 57"/>
                <a:gd name="T4" fmla="*/ 1 w 46"/>
                <a:gd name="T5" fmla="*/ 4 h 57"/>
                <a:gd name="T6" fmla="*/ 1 w 46"/>
                <a:gd name="T7" fmla="*/ 3 h 57"/>
                <a:gd name="T8" fmla="*/ 0 w 46"/>
                <a:gd name="T9" fmla="*/ 2 h 57"/>
                <a:gd name="T10" fmla="*/ 1 w 46"/>
                <a:gd name="T11" fmla="*/ 2 h 57"/>
                <a:gd name="T12" fmla="*/ 1 w 46"/>
                <a:gd name="T13" fmla="*/ 1 h 57"/>
                <a:gd name="T14" fmla="*/ 1 w 46"/>
                <a:gd name="T15" fmla="*/ 1 h 57"/>
                <a:gd name="T16" fmla="*/ 2 w 46"/>
                <a:gd name="T17" fmla="*/ 0 h 57"/>
                <a:gd name="T18" fmla="*/ 2 w 46"/>
                <a:gd name="T19" fmla="*/ 1 h 57"/>
                <a:gd name="T20" fmla="*/ 3 w 46"/>
                <a:gd name="T21" fmla="*/ 1 h 57"/>
                <a:gd name="T22" fmla="*/ 3 w 46"/>
                <a:gd name="T23" fmla="*/ 2 h 57"/>
                <a:gd name="T24" fmla="*/ 3 w 46"/>
                <a:gd name="T25" fmla="*/ 2 h 57"/>
                <a:gd name="T26" fmla="*/ 3 w 46"/>
                <a:gd name="T27" fmla="*/ 3 h 57"/>
                <a:gd name="T28" fmla="*/ 3 w 46"/>
                <a:gd name="T29" fmla="*/ 4 h 57"/>
                <a:gd name="T30" fmla="*/ 2 w 46"/>
                <a:gd name="T31" fmla="*/ 4 h 57"/>
                <a:gd name="T32" fmla="*/ 2 w 46"/>
                <a:gd name="T33" fmla="*/ 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7" y="9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9"/>
                  </a:lnTo>
                  <a:lnTo>
                    <a:pt x="44" y="40"/>
                  </a:lnTo>
                  <a:lnTo>
                    <a:pt x="39" y="49"/>
                  </a:lnTo>
                  <a:lnTo>
                    <a:pt x="32" y="55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3335" name="Freeform 30"/>
            <p:cNvSpPr>
              <a:spLocks/>
            </p:cNvSpPr>
            <p:nvPr/>
          </p:nvSpPr>
          <p:spPr bwMode="auto">
            <a:xfrm>
              <a:off x="388" y="2144"/>
              <a:ext cx="23" cy="29"/>
            </a:xfrm>
            <a:custGeom>
              <a:avLst/>
              <a:gdLst>
                <a:gd name="T0" fmla="*/ 2 w 46"/>
                <a:gd name="T1" fmla="*/ 4 h 57"/>
                <a:gd name="T2" fmla="*/ 1 w 46"/>
                <a:gd name="T3" fmla="*/ 4 h 57"/>
                <a:gd name="T4" fmla="*/ 1 w 46"/>
                <a:gd name="T5" fmla="*/ 4 h 57"/>
                <a:gd name="T6" fmla="*/ 1 w 46"/>
                <a:gd name="T7" fmla="*/ 3 h 57"/>
                <a:gd name="T8" fmla="*/ 0 w 46"/>
                <a:gd name="T9" fmla="*/ 2 h 57"/>
                <a:gd name="T10" fmla="*/ 1 w 46"/>
                <a:gd name="T11" fmla="*/ 2 h 57"/>
                <a:gd name="T12" fmla="*/ 1 w 46"/>
                <a:gd name="T13" fmla="*/ 1 h 57"/>
                <a:gd name="T14" fmla="*/ 1 w 46"/>
                <a:gd name="T15" fmla="*/ 1 h 57"/>
                <a:gd name="T16" fmla="*/ 2 w 46"/>
                <a:gd name="T17" fmla="*/ 0 h 57"/>
                <a:gd name="T18" fmla="*/ 3 w 46"/>
                <a:gd name="T19" fmla="*/ 1 h 57"/>
                <a:gd name="T20" fmla="*/ 3 w 46"/>
                <a:gd name="T21" fmla="*/ 1 h 57"/>
                <a:gd name="T22" fmla="*/ 3 w 46"/>
                <a:gd name="T23" fmla="*/ 2 h 57"/>
                <a:gd name="T24" fmla="*/ 3 w 46"/>
                <a:gd name="T25" fmla="*/ 2 h 57"/>
                <a:gd name="T26" fmla="*/ 3 w 46"/>
                <a:gd name="T27" fmla="*/ 3 h 57"/>
                <a:gd name="T28" fmla="*/ 3 w 46"/>
                <a:gd name="T29" fmla="*/ 3 h 57"/>
                <a:gd name="T30" fmla="*/ 3 w 46"/>
                <a:gd name="T31" fmla="*/ 4 h 57"/>
                <a:gd name="T32" fmla="*/ 2 w 46"/>
                <a:gd name="T33" fmla="*/ 4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57"/>
                <a:gd name="T53" fmla="*/ 46 w 46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57">
                  <a:moveTo>
                    <a:pt x="23" y="57"/>
                  </a:moveTo>
                  <a:lnTo>
                    <a:pt x="14" y="55"/>
                  </a:lnTo>
                  <a:lnTo>
                    <a:pt x="7" y="49"/>
                  </a:lnTo>
                  <a:lnTo>
                    <a:pt x="3" y="40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7" y="8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3" y="1"/>
                  </a:lnTo>
                  <a:lnTo>
                    <a:pt x="39" y="8"/>
                  </a:lnTo>
                  <a:lnTo>
                    <a:pt x="44" y="17"/>
                  </a:lnTo>
                  <a:lnTo>
                    <a:pt x="46" y="27"/>
                  </a:lnTo>
                  <a:lnTo>
                    <a:pt x="44" y="39"/>
                  </a:lnTo>
                  <a:lnTo>
                    <a:pt x="39" y="48"/>
                  </a:lnTo>
                  <a:lnTo>
                    <a:pt x="33" y="54"/>
                  </a:lnTo>
                  <a:lnTo>
                    <a:pt x="23" y="57"/>
                  </a:lnTo>
                  <a:close/>
                </a:path>
              </a:pathLst>
            </a:custGeom>
            <a:solidFill>
              <a:srgbClr val="6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13318" name="모서리가 둥근 직사각형 30"/>
          <p:cNvSpPr>
            <a:spLocks noChangeArrowheads="1"/>
          </p:cNvSpPr>
          <p:nvPr/>
        </p:nvSpPr>
        <p:spPr bwMode="auto">
          <a:xfrm>
            <a:off x="1941443" y="3098800"/>
            <a:ext cx="5240821" cy="14509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잘못된 인덱스 문제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BC1CD00-A6D9-4DE3-8571-3353D7799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37" y="1711104"/>
            <a:ext cx="8507025" cy="396994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중간 점검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8F9F4F9F-E57C-4BE9-BA60-E435B674392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924355"/>
            <a:ext cx="8153400" cy="1873762"/>
          </a:xfrm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3038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16389" name="Picture 5" descr="MC900434929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35909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배열의 초기화 </a:t>
            </a:r>
          </a:p>
        </p:txBody>
      </p:sp>
      <p:pic>
        <p:nvPicPr>
          <p:cNvPr id="17606" name="Picture 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42" y="1650251"/>
            <a:ext cx="5848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07" name="Picture 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17" y="3902887"/>
            <a:ext cx="59340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배열의 초기화 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/>
            <a:r>
              <a:rPr lang="ko-KR" altLang="en-US" dirty="0"/>
              <a:t>배열의 크기가 주어지지 않으면 자동적으로 초기값의 </a:t>
            </a:r>
            <a:r>
              <a:rPr lang="ko-KR" altLang="en-US" dirty="0" err="1"/>
              <a:t>개수만큼이</a:t>
            </a:r>
            <a:r>
              <a:rPr lang="ko-KR" altLang="en-US" dirty="0"/>
              <a:t> 배열의 크기로 잡힌다</a:t>
            </a:r>
            <a:r>
              <a:rPr lang="en-US" altLang="ko-KR" dirty="0"/>
              <a:t>.</a:t>
            </a:r>
          </a:p>
        </p:txBody>
      </p:sp>
      <p:pic>
        <p:nvPicPr>
          <p:cNvPr id="18478" name="Picture 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112" y="2937374"/>
            <a:ext cx="60388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배열의 초기화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/>
              <a:t>초깃값이</a:t>
            </a:r>
            <a:r>
              <a:rPr lang="ko-KR" altLang="en-US" dirty="0"/>
              <a:t> 주어지지 않는다면 일반 변수와 마찬가지로 아무 의미 없는 쓰레기 값이 들어가게 된다</a:t>
            </a:r>
            <a:r>
              <a:rPr lang="en-US" altLang="ko-KR" dirty="0"/>
              <a:t>.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911" y="2801848"/>
            <a:ext cx="6000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93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이번 장에서 학습할 내용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 rot="-568598">
            <a:off x="889000" y="1031875"/>
            <a:ext cx="3943350" cy="5443538"/>
            <a:chOff x="811" y="850"/>
            <a:chExt cx="2199" cy="2904"/>
          </a:xfrm>
        </p:grpSpPr>
        <p:sp>
          <p:nvSpPr>
            <p:cNvPr id="3113" name="Freeform 4"/>
            <p:cNvSpPr>
              <a:spLocks/>
            </p:cNvSpPr>
            <p:nvPr/>
          </p:nvSpPr>
          <p:spPr bwMode="auto">
            <a:xfrm>
              <a:off x="811" y="893"/>
              <a:ext cx="2199" cy="2861"/>
            </a:xfrm>
            <a:custGeom>
              <a:avLst/>
              <a:gdLst>
                <a:gd name="T0" fmla="*/ 2 w 13192"/>
                <a:gd name="T1" fmla="*/ 0 h 17168"/>
                <a:gd name="T2" fmla="*/ 3 w 13192"/>
                <a:gd name="T3" fmla="*/ 0 h 17168"/>
                <a:gd name="T4" fmla="*/ 4 w 13192"/>
                <a:gd name="T5" fmla="*/ 0 h 17168"/>
                <a:gd name="T6" fmla="*/ 5 w 13192"/>
                <a:gd name="T7" fmla="*/ 0 h 17168"/>
                <a:gd name="T8" fmla="*/ 7 w 13192"/>
                <a:gd name="T9" fmla="*/ 1 h 17168"/>
                <a:gd name="T10" fmla="*/ 8 w 13192"/>
                <a:gd name="T11" fmla="*/ 1 h 17168"/>
                <a:gd name="T12" fmla="*/ 9 w 13192"/>
                <a:gd name="T13" fmla="*/ 1 h 17168"/>
                <a:gd name="T14" fmla="*/ 9 w 13192"/>
                <a:gd name="T15" fmla="*/ 1 h 17168"/>
                <a:gd name="T16" fmla="*/ 10 w 13192"/>
                <a:gd name="T17" fmla="*/ 1 h 17168"/>
                <a:gd name="T18" fmla="*/ 10 w 13192"/>
                <a:gd name="T19" fmla="*/ 1 h 17168"/>
                <a:gd name="T20" fmla="*/ 10 w 13192"/>
                <a:gd name="T21" fmla="*/ 1 h 17168"/>
                <a:gd name="T22" fmla="*/ 10 w 13192"/>
                <a:gd name="T23" fmla="*/ 1 h 17168"/>
                <a:gd name="T24" fmla="*/ 10 w 13192"/>
                <a:gd name="T25" fmla="*/ 2 h 17168"/>
                <a:gd name="T26" fmla="*/ 10 w 13192"/>
                <a:gd name="T27" fmla="*/ 4 h 17168"/>
                <a:gd name="T28" fmla="*/ 9 w 13192"/>
                <a:gd name="T29" fmla="*/ 6 h 17168"/>
                <a:gd name="T30" fmla="*/ 9 w 13192"/>
                <a:gd name="T31" fmla="*/ 7 h 17168"/>
                <a:gd name="T32" fmla="*/ 9 w 13192"/>
                <a:gd name="T33" fmla="*/ 8 h 17168"/>
                <a:gd name="T34" fmla="*/ 9 w 13192"/>
                <a:gd name="T35" fmla="*/ 9 h 17168"/>
                <a:gd name="T36" fmla="*/ 9 w 13192"/>
                <a:gd name="T37" fmla="*/ 10 h 17168"/>
                <a:gd name="T38" fmla="*/ 9 w 13192"/>
                <a:gd name="T39" fmla="*/ 11 h 17168"/>
                <a:gd name="T40" fmla="*/ 8 w 13192"/>
                <a:gd name="T41" fmla="*/ 12 h 17168"/>
                <a:gd name="T42" fmla="*/ 8 w 13192"/>
                <a:gd name="T43" fmla="*/ 13 h 17168"/>
                <a:gd name="T44" fmla="*/ 8 w 13192"/>
                <a:gd name="T45" fmla="*/ 13 h 17168"/>
                <a:gd name="T46" fmla="*/ 8 w 13192"/>
                <a:gd name="T47" fmla="*/ 13 h 17168"/>
                <a:gd name="T48" fmla="*/ 8 w 13192"/>
                <a:gd name="T49" fmla="*/ 13 h 17168"/>
                <a:gd name="T50" fmla="*/ 7 w 13192"/>
                <a:gd name="T51" fmla="*/ 13 h 17168"/>
                <a:gd name="T52" fmla="*/ 5 w 13192"/>
                <a:gd name="T53" fmla="*/ 13 h 17168"/>
                <a:gd name="T54" fmla="*/ 4 w 13192"/>
                <a:gd name="T55" fmla="*/ 12 h 17168"/>
                <a:gd name="T56" fmla="*/ 2 w 13192"/>
                <a:gd name="T57" fmla="*/ 12 h 17168"/>
                <a:gd name="T58" fmla="*/ 1 w 13192"/>
                <a:gd name="T59" fmla="*/ 12 h 17168"/>
                <a:gd name="T60" fmla="*/ 0 w 13192"/>
                <a:gd name="T61" fmla="*/ 12 h 17168"/>
                <a:gd name="T62" fmla="*/ 0 w 13192"/>
                <a:gd name="T63" fmla="*/ 12 h 17168"/>
                <a:gd name="T64" fmla="*/ 0 w 13192"/>
                <a:gd name="T65" fmla="*/ 11 h 17168"/>
                <a:gd name="T66" fmla="*/ 1 w 13192"/>
                <a:gd name="T67" fmla="*/ 9 h 17168"/>
                <a:gd name="T68" fmla="*/ 1 w 13192"/>
                <a:gd name="T69" fmla="*/ 7 h 17168"/>
                <a:gd name="T70" fmla="*/ 1 w 13192"/>
                <a:gd name="T71" fmla="*/ 6 h 17168"/>
                <a:gd name="T72" fmla="*/ 1 w 13192"/>
                <a:gd name="T73" fmla="*/ 5 h 17168"/>
                <a:gd name="T74" fmla="*/ 2 w 13192"/>
                <a:gd name="T75" fmla="*/ 4 h 17168"/>
                <a:gd name="T76" fmla="*/ 2 w 13192"/>
                <a:gd name="T77" fmla="*/ 3 h 17168"/>
                <a:gd name="T78" fmla="*/ 2 w 13192"/>
                <a:gd name="T79" fmla="*/ 2 h 17168"/>
                <a:gd name="T80" fmla="*/ 2 w 13192"/>
                <a:gd name="T81" fmla="*/ 1 h 17168"/>
                <a:gd name="T82" fmla="*/ 2 w 13192"/>
                <a:gd name="T83" fmla="*/ 1 h 17168"/>
                <a:gd name="T84" fmla="*/ 2 w 13192"/>
                <a:gd name="T85" fmla="*/ 0 h 171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92"/>
                <a:gd name="T130" fmla="*/ 0 h 17168"/>
                <a:gd name="T131" fmla="*/ 13192 w 13192"/>
                <a:gd name="T132" fmla="*/ 17168 h 171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92" h="17168">
                  <a:moveTo>
                    <a:pt x="2622" y="0"/>
                  </a:moveTo>
                  <a:lnTo>
                    <a:pt x="2737" y="20"/>
                  </a:lnTo>
                  <a:lnTo>
                    <a:pt x="3059" y="78"/>
                  </a:lnTo>
                  <a:lnTo>
                    <a:pt x="3563" y="166"/>
                  </a:lnTo>
                  <a:lnTo>
                    <a:pt x="4216" y="280"/>
                  </a:lnTo>
                  <a:lnTo>
                    <a:pt x="4992" y="416"/>
                  </a:lnTo>
                  <a:lnTo>
                    <a:pt x="5859" y="567"/>
                  </a:lnTo>
                  <a:lnTo>
                    <a:pt x="6789" y="727"/>
                  </a:lnTo>
                  <a:lnTo>
                    <a:pt x="7754" y="892"/>
                  </a:lnTo>
                  <a:lnTo>
                    <a:pt x="8722" y="1056"/>
                  </a:lnTo>
                  <a:lnTo>
                    <a:pt x="9667" y="1212"/>
                  </a:lnTo>
                  <a:lnTo>
                    <a:pt x="10122" y="1288"/>
                  </a:lnTo>
                  <a:lnTo>
                    <a:pt x="10559" y="1359"/>
                  </a:lnTo>
                  <a:lnTo>
                    <a:pt x="10976" y="1426"/>
                  </a:lnTo>
                  <a:lnTo>
                    <a:pt x="11367" y="1487"/>
                  </a:lnTo>
                  <a:lnTo>
                    <a:pt x="11732" y="1544"/>
                  </a:lnTo>
                  <a:lnTo>
                    <a:pt x="12065" y="1593"/>
                  </a:lnTo>
                  <a:lnTo>
                    <a:pt x="12361" y="1635"/>
                  </a:lnTo>
                  <a:lnTo>
                    <a:pt x="12621" y="1671"/>
                  </a:lnTo>
                  <a:lnTo>
                    <a:pt x="12836" y="1698"/>
                  </a:lnTo>
                  <a:lnTo>
                    <a:pt x="13006" y="1716"/>
                  </a:lnTo>
                  <a:lnTo>
                    <a:pt x="13126" y="1724"/>
                  </a:lnTo>
                  <a:lnTo>
                    <a:pt x="13192" y="1721"/>
                  </a:lnTo>
                  <a:lnTo>
                    <a:pt x="13164" y="1878"/>
                  </a:lnTo>
                  <a:lnTo>
                    <a:pt x="13085" y="2321"/>
                  </a:lnTo>
                  <a:lnTo>
                    <a:pt x="12961" y="3014"/>
                  </a:lnTo>
                  <a:lnTo>
                    <a:pt x="12800" y="3917"/>
                  </a:lnTo>
                  <a:lnTo>
                    <a:pt x="12610" y="4991"/>
                  </a:lnTo>
                  <a:lnTo>
                    <a:pt x="12397" y="6199"/>
                  </a:lnTo>
                  <a:lnTo>
                    <a:pt x="12168" y="7502"/>
                  </a:lnTo>
                  <a:lnTo>
                    <a:pt x="11933" y="8862"/>
                  </a:lnTo>
                  <a:lnTo>
                    <a:pt x="11814" y="9550"/>
                  </a:lnTo>
                  <a:lnTo>
                    <a:pt x="11695" y="10239"/>
                  </a:lnTo>
                  <a:lnTo>
                    <a:pt x="11578" y="10922"/>
                  </a:lnTo>
                  <a:lnTo>
                    <a:pt x="11464" y="11596"/>
                  </a:lnTo>
                  <a:lnTo>
                    <a:pt x="11353" y="12256"/>
                  </a:lnTo>
                  <a:lnTo>
                    <a:pt x="11246" y="12896"/>
                  </a:lnTo>
                  <a:lnTo>
                    <a:pt x="11145" y="13512"/>
                  </a:lnTo>
                  <a:lnTo>
                    <a:pt x="11049" y="14098"/>
                  </a:lnTo>
                  <a:lnTo>
                    <a:pt x="10961" y="14650"/>
                  </a:lnTo>
                  <a:lnTo>
                    <a:pt x="10879" y="15165"/>
                  </a:lnTo>
                  <a:lnTo>
                    <a:pt x="10808" y="15635"/>
                  </a:lnTo>
                  <a:lnTo>
                    <a:pt x="10745" y="16058"/>
                  </a:lnTo>
                  <a:lnTo>
                    <a:pt x="10693" y="16427"/>
                  </a:lnTo>
                  <a:lnTo>
                    <a:pt x="10653" y="16738"/>
                  </a:lnTo>
                  <a:lnTo>
                    <a:pt x="10626" y="16987"/>
                  </a:lnTo>
                  <a:lnTo>
                    <a:pt x="10611" y="17168"/>
                  </a:lnTo>
                  <a:lnTo>
                    <a:pt x="10501" y="17151"/>
                  </a:lnTo>
                  <a:lnTo>
                    <a:pt x="10190" y="17100"/>
                  </a:lnTo>
                  <a:lnTo>
                    <a:pt x="9706" y="17020"/>
                  </a:lnTo>
                  <a:lnTo>
                    <a:pt x="9075" y="16917"/>
                  </a:lnTo>
                  <a:lnTo>
                    <a:pt x="8323" y="16795"/>
                  </a:lnTo>
                  <a:lnTo>
                    <a:pt x="7481" y="16657"/>
                  </a:lnTo>
                  <a:lnTo>
                    <a:pt x="6574" y="16508"/>
                  </a:lnTo>
                  <a:lnTo>
                    <a:pt x="5629" y="16354"/>
                  </a:lnTo>
                  <a:lnTo>
                    <a:pt x="4673" y="16199"/>
                  </a:lnTo>
                  <a:lnTo>
                    <a:pt x="3736" y="16047"/>
                  </a:lnTo>
                  <a:lnTo>
                    <a:pt x="2843" y="15902"/>
                  </a:lnTo>
                  <a:lnTo>
                    <a:pt x="2022" y="15769"/>
                  </a:lnTo>
                  <a:lnTo>
                    <a:pt x="1299" y="15652"/>
                  </a:lnTo>
                  <a:lnTo>
                    <a:pt x="703" y="15556"/>
                  </a:lnTo>
                  <a:lnTo>
                    <a:pt x="262" y="15487"/>
                  </a:lnTo>
                  <a:lnTo>
                    <a:pt x="0" y="15448"/>
                  </a:lnTo>
                  <a:lnTo>
                    <a:pt x="28" y="15297"/>
                  </a:lnTo>
                  <a:lnTo>
                    <a:pt x="108" y="14870"/>
                  </a:lnTo>
                  <a:lnTo>
                    <a:pt x="232" y="14201"/>
                  </a:lnTo>
                  <a:lnTo>
                    <a:pt x="392" y="13328"/>
                  </a:lnTo>
                  <a:lnTo>
                    <a:pt x="583" y="12286"/>
                  </a:lnTo>
                  <a:lnTo>
                    <a:pt x="798" y="11111"/>
                  </a:lnTo>
                  <a:lnTo>
                    <a:pt x="1027" y="9840"/>
                  </a:lnTo>
                  <a:lnTo>
                    <a:pt x="1265" y="8507"/>
                  </a:lnTo>
                  <a:lnTo>
                    <a:pt x="1385" y="7831"/>
                  </a:lnTo>
                  <a:lnTo>
                    <a:pt x="1504" y="7151"/>
                  </a:lnTo>
                  <a:lnTo>
                    <a:pt x="1623" y="6475"/>
                  </a:lnTo>
                  <a:lnTo>
                    <a:pt x="1739" y="5806"/>
                  </a:lnTo>
                  <a:lnTo>
                    <a:pt x="1851" y="5149"/>
                  </a:lnTo>
                  <a:lnTo>
                    <a:pt x="1959" y="4509"/>
                  </a:lnTo>
                  <a:lnTo>
                    <a:pt x="2063" y="3889"/>
                  </a:lnTo>
                  <a:lnTo>
                    <a:pt x="2161" y="3296"/>
                  </a:lnTo>
                  <a:lnTo>
                    <a:pt x="2251" y="2731"/>
                  </a:lnTo>
                  <a:lnTo>
                    <a:pt x="2335" y="2202"/>
                  </a:lnTo>
                  <a:lnTo>
                    <a:pt x="2409" y="1711"/>
                  </a:lnTo>
                  <a:lnTo>
                    <a:pt x="2474" y="1264"/>
                  </a:lnTo>
                  <a:lnTo>
                    <a:pt x="2529" y="865"/>
                  </a:lnTo>
                  <a:lnTo>
                    <a:pt x="2573" y="518"/>
                  </a:lnTo>
                  <a:lnTo>
                    <a:pt x="2604" y="229"/>
                  </a:lnTo>
                  <a:lnTo>
                    <a:pt x="2622" y="0"/>
                  </a:lnTo>
                  <a:close/>
                </a:path>
              </a:pathLst>
            </a:custGeom>
            <a:solidFill>
              <a:srgbClr val="FCE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4" name="Freeform 5"/>
            <p:cNvSpPr>
              <a:spLocks/>
            </p:cNvSpPr>
            <p:nvPr/>
          </p:nvSpPr>
          <p:spPr bwMode="auto">
            <a:xfrm>
              <a:off x="1573" y="1100"/>
              <a:ext cx="237" cy="239"/>
            </a:xfrm>
            <a:custGeom>
              <a:avLst/>
              <a:gdLst>
                <a:gd name="T0" fmla="*/ 1 w 1424"/>
                <a:gd name="T1" fmla="*/ 0 h 1434"/>
                <a:gd name="T2" fmla="*/ 0 w 1424"/>
                <a:gd name="T3" fmla="*/ 0 h 1434"/>
                <a:gd name="T4" fmla="*/ 0 w 1424"/>
                <a:gd name="T5" fmla="*/ 0 h 1434"/>
                <a:gd name="T6" fmla="*/ 0 w 1424"/>
                <a:gd name="T7" fmla="*/ 0 h 1434"/>
                <a:gd name="T8" fmla="*/ 0 w 1424"/>
                <a:gd name="T9" fmla="*/ 0 h 1434"/>
                <a:gd name="T10" fmla="*/ 0 w 1424"/>
                <a:gd name="T11" fmla="*/ 1 h 1434"/>
                <a:gd name="T12" fmla="*/ 0 w 1424"/>
                <a:gd name="T13" fmla="*/ 1 h 1434"/>
                <a:gd name="T14" fmla="*/ 0 w 1424"/>
                <a:gd name="T15" fmla="*/ 1 h 1434"/>
                <a:gd name="T16" fmla="*/ 0 w 1424"/>
                <a:gd name="T17" fmla="*/ 1 h 1434"/>
                <a:gd name="T18" fmla="*/ 0 w 1424"/>
                <a:gd name="T19" fmla="*/ 1 h 1434"/>
                <a:gd name="T20" fmla="*/ 0 w 1424"/>
                <a:gd name="T21" fmla="*/ 1 h 1434"/>
                <a:gd name="T22" fmla="*/ 0 w 1424"/>
                <a:gd name="T23" fmla="*/ 1 h 1434"/>
                <a:gd name="T24" fmla="*/ 0 w 1424"/>
                <a:gd name="T25" fmla="*/ 1 h 1434"/>
                <a:gd name="T26" fmla="*/ 0 w 1424"/>
                <a:gd name="T27" fmla="*/ 1 h 1434"/>
                <a:gd name="T28" fmla="*/ 0 w 1424"/>
                <a:gd name="T29" fmla="*/ 1 h 1434"/>
                <a:gd name="T30" fmla="*/ 0 w 1424"/>
                <a:gd name="T31" fmla="*/ 1 h 1434"/>
                <a:gd name="T32" fmla="*/ 0 w 1424"/>
                <a:gd name="T33" fmla="*/ 1 h 1434"/>
                <a:gd name="T34" fmla="*/ 0 w 1424"/>
                <a:gd name="T35" fmla="*/ 1 h 1434"/>
                <a:gd name="T36" fmla="*/ 0 w 1424"/>
                <a:gd name="T37" fmla="*/ 1 h 1434"/>
                <a:gd name="T38" fmla="*/ 0 w 1424"/>
                <a:gd name="T39" fmla="*/ 1 h 1434"/>
                <a:gd name="T40" fmla="*/ 0 w 1424"/>
                <a:gd name="T41" fmla="*/ 1 h 1434"/>
                <a:gd name="T42" fmla="*/ 0 w 1424"/>
                <a:gd name="T43" fmla="*/ 1 h 1434"/>
                <a:gd name="T44" fmla="*/ 0 w 1424"/>
                <a:gd name="T45" fmla="*/ 1 h 1434"/>
                <a:gd name="T46" fmla="*/ 1 w 1424"/>
                <a:gd name="T47" fmla="*/ 1 h 1434"/>
                <a:gd name="T48" fmla="*/ 1 w 1424"/>
                <a:gd name="T49" fmla="*/ 1 h 1434"/>
                <a:gd name="T50" fmla="*/ 1 w 1424"/>
                <a:gd name="T51" fmla="*/ 1 h 1434"/>
                <a:gd name="T52" fmla="*/ 1 w 1424"/>
                <a:gd name="T53" fmla="*/ 1 h 1434"/>
                <a:gd name="T54" fmla="*/ 1 w 1424"/>
                <a:gd name="T55" fmla="*/ 1 h 1434"/>
                <a:gd name="T56" fmla="*/ 1 w 1424"/>
                <a:gd name="T57" fmla="*/ 1 h 1434"/>
                <a:gd name="T58" fmla="*/ 1 w 1424"/>
                <a:gd name="T59" fmla="*/ 1 h 1434"/>
                <a:gd name="T60" fmla="*/ 1 w 1424"/>
                <a:gd name="T61" fmla="*/ 1 h 1434"/>
                <a:gd name="T62" fmla="*/ 1 w 1424"/>
                <a:gd name="T63" fmla="*/ 1 h 1434"/>
                <a:gd name="T64" fmla="*/ 1 w 1424"/>
                <a:gd name="T65" fmla="*/ 1 h 1434"/>
                <a:gd name="T66" fmla="*/ 1 w 1424"/>
                <a:gd name="T67" fmla="*/ 1 h 1434"/>
                <a:gd name="T68" fmla="*/ 1 w 1424"/>
                <a:gd name="T69" fmla="*/ 1 h 1434"/>
                <a:gd name="T70" fmla="*/ 1 w 1424"/>
                <a:gd name="T71" fmla="*/ 0 h 1434"/>
                <a:gd name="T72" fmla="*/ 1 w 1424"/>
                <a:gd name="T73" fmla="*/ 0 h 1434"/>
                <a:gd name="T74" fmla="*/ 1 w 1424"/>
                <a:gd name="T75" fmla="*/ 0 h 1434"/>
                <a:gd name="T76" fmla="*/ 1 w 1424"/>
                <a:gd name="T77" fmla="*/ 0 h 1434"/>
                <a:gd name="T78" fmla="*/ 1 w 1424"/>
                <a:gd name="T79" fmla="*/ 0 h 1434"/>
                <a:gd name="T80" fmla="*/ 1 w 1424"/>
                <a:gd name="T81" fmla="*/ 0 h 1434"/>
                <a:gd name="T82" fmla="*/ 1 w 1424"/>
                <a:gd name="T83" fmla="*/ 0 h 1434"/>
                <a:gd name="T84" fmla="*/ 1 w 1424"/>
                <a:gd name="T85" fmla="*/ 0 h 1434"/>
                <a:gd name="T86" fmla="*/ 1 w 1424"/>
                <a:gd name="T87" fmla="*/ 0 h 1434"/>
                <a:gd name="T88" fmla="*/ 1 w 1424"/>
                <a:gd name="T89" fmla="*/ 0 h 1434"/>
                <a:gd name="T90" fmla="*/ 1 w 1424"/>
                <a:gd name="T91" fmla="*/ 0 h 1434"/>
                <a:gd name="T92" fmla="*/ 1 w 1424"/>
                <a:gd name="T93" fmla="*/ 0 h 143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4"/>
                <a:gd name="T142" fmla="*/ 0 h 1434"/>
                <a:gd name="T143" fmla="*/ 1424 w 1424"/>
                <a:gd name="T144" fmla="*/ 1434 h 143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4" h="1434">
                  <a:moveTo>
                    <a:pt x="830" y="0"/>
                  </a:moveTo>
                  <a:lnTo>
                    <a:pt x="846" y="17"/>
                  </a:lnTo>
                  <a:lnTo>
                    <a:pt x="862" y="32"/>
                  </a:lnTo>
                  <a:lnTo>
                    <a:pt x="409" y="472"/>
                  </a:lnTo>
                  <a:lnTo>
                    <a:pt x="391" y="469"/>
                  </a:lnTo>
                  <a:lnTo>
                    <a:pt x="344" y="466"/>
                  </a:lnTo>
                  <a:lnTo>
                    <a:pt x="313" y="466"/>
                  </a:lnTo>
                  <a:lnTo>
                    <a:pt x="278" y="467"/>
                  </a:lnTo>
                  <a:lnTo>
                    <a:pt x="260" y="469"/>
                  </a:lnTo>
                  <a:lnTo>
                    <a:pt x="241" y="472"/>
                  </a:lnTo>
                  <a:lnTo>
                    <a:pt x="222" y="476"/>
                  </a:lnTo>
                  <a:lnTo>
                    <a:pt x="202" y="481"/>
                  </a:lnTo>
                  <a:lnTo>
                    <a:pt x="184" y="487"/>
                  </a:lnTo>
                  <a:lnTo>
                    <a:pt x="165" y="494"/>
                  </a:lnTo>
                  <a:lnTo>
                    <a:pt x="146" y="503"/>
                  </a:lnTo>
                  <a:lnTo>
                    <a:pt x="128" y="514"/>
                  </a:lnTo>
                  <a:lnTo>
                    <a:pt x="110" y="526"/>
                  </a:lnTo>
                  <a:lnTo>
                    <a:pt x="93" y="539"/>
                  </a:lnTo>
                  <a:lnTo>
                    <a:pt x="78" y="554"/>
                  </a:lnTo>
                  <a:lnTo>
                    <a:pt x="62" y="572"/>
                  </a:lnTo>
                  <a:lnTo>
                    <a:pt x="48" y="592"/>
                  </a:lnTo>
                  <a:lnTo>
                    <a:pt x="36" y="613"/>
                  </a:lnTo>
                  <a:lnTo>
                    <a:pt x="26" y="637"/>
                  </a:lnTo>
                  <a:lnTo>
                    <a:pt x="16" y="662"/>
                  </a:lnTo>
                  <a:lnTo>
                    <a:pt x="9" y="691"/>
                  </a:lnTo>
                  <a:lnTo>
                    <a:pt x="4" y="721"/>
                  </a:lnTo>
                  <a:lnTo>
                    <a:pt x="1" y="756"/>
                  </a:lnTo>
                  <a:lnTo>
                    <a:pt x="0" y="792"/>
                  </a:lnTo>
                  <a:lnTo>
                    <a:pt x="1" y="803"/>
                  </a:lnTo>
                  <a:lnTo>
                    <a:pt x="3" y="814"/>
                  </a:lnTo>
                  <a:lnTo>
                    <a:pt x="7" y="826"/>
                  </a:lnTo>
                  <a:lnTo>
                    <a:pt x="12" y="839"/>
                  </a:lnTo>
                  <a:lnTo>
                    <a:pt x="17" y="852"/>
                  </a:lnTo>
                  <a:lnTo>
                    <a:pt x="23" y="866"/>
                  </a:lnTo>
                  <a:lnTo>
                    <a:pt x="32" y="880"/>
                  </a:lnTo>
                  <a:lnTo>
                    <a:pt x="41" y="896"/>
                  </a:lnTo>
                  <a:lnTo>
                    <a:pt x="48" y="915"/>
                  </a:lnTo>
                  <a:lnTo>
                    <a:pt x="56" y="936"/>
                  </a:lnTo>
                  <a:lnTo>
                    <a:pt x="66" y="956"/>
                  </a:lnTo>
                  <a:lnTo>
                    <a:pt x="76" y="976"/>
                  </a:lnTo>
                  <a:lnTo>
                    <a:pt x="88" y="997"/>
                  </a:lnTo>
                  <a:lnTo>
                    <a:pt x="100" y="1018"/>
                  </a:lnTo>
                  <a:lnTo>
                    <a:pt x="114" y="1039"/>
                  </a:lnTo>
                  <a:lnTo>
                    <a:pt x="128" y="1061"/>
                  </a:lnTo>
                  <a:lnTo>
                    <a:pt x="143" y="1082"/>
                  </a:lnTo>
                  <a:lnTo>
                    <a:pt x="160" y="1103"/>
                  </a:lnTo>
                  <a:lnTo>
                    <a:pt x="176" y="1124"/>
                  </a:lnTo>
                  <a:lnTo>
                    <a:pt x="195" y="1144"/>
                  </a:lnTo>
                  <a:lnTo>
                    <a:pt x="214" y="1166"/>
                  </a:lnTo>
                  <a:lnTo>
                    <a:pt x="234" y="1186"/>
                  </a:lnTo>
                  <a:lnTo>
                    <a:pt x="254" y="1207"/>
                  </a:lnTo>
                  <a:lnTo>
                    <a:pt x="275" y="1226"/>
                  </a:lnTo>
                  <a:lnTo>
                    <a:pt x="306" y="1253"/>
                  </a:lnTo>
                  <a:lnTo>
                    <a:pt x="338" y="1277"/>
                  </a:lnTo>
                  <a:lnTo>
                    <a:pt x="368" y="1301"/>
                  </a:lnTo>
                  <a:lnTo>
                    <a:pt x="400" y="1322"/>
                  </a:lnTo>
                  <a:lnTo>
                    <a:pt x="431" y="1342"/>
                  </a:lnTo>
                  <a:lnTo>
                    <a:pt x="463" y="1360"/>
                  </a:lnTo>
                  <a:lnTo>
                    <a:pt x="493" y="1375"/>
                  </a:lnTo>
                  <a:lnTo>
                    <a:pt x="524" y="1389"/>
                  </a:lnTo>
                  <a:lnTo>
                    <a:pt x="553" y="1402"/>
                  </a:lnTo>
                  <a:lnTo>
                    <a:pt x="583" y="1413"/>
                  </a:lnTo>
                  <a:lnTo>
                    <a:pt x="611" y="1421"/>
                  </a:lnTo>
                  <a:lnTo>
                    <a:pt x="639" y="1427"/>
                  </a:lnTo>
                  <a:lnTo>
                    <a:pt x="667" y="1431"/>
                  </a:lnTo>
                  <a:lnTo>
                    <a:pt x="692" y="1433"/>
                  </a:lnTo>
                  <a:lnTo>
                    <a:pt x="716" y="1433"/>
                  </a:lnTo>
                  <a:lnTo>
                    <a:pt x="740" y="1431"/>
                  </a:lnTo>
                  <a:lnTo>
                    <a:pt x="758" y="1433"/>
                  </a:lnTo>
                  <a:lnTo>
                    <a:pt x="777" y="1434"/>
                  </a:lnTo>
                  <a:lnTo>
                    <a:pt x="795" y="1434"/>
                  </a:lnTo>
                  <a:lnTo>
                    <a:pt x="811" y="1433"/>
                  </a:lnTo>
                  <a:lnTo>
                    <a:pt x="823" y="1432"/>
                  </a:lnTo>
                  <a:lnTo>
                    <a:pt x="835" y="1429"/>
                  </a:lnTo>
                  <a:lnTo>
                    <a:pt x="846" y="1427"/>
                  </a:lnTo>
                  <a:lnTo>
                    <a:pt x="856" y="1424"/>
                  </a:lnTo>
                  <a:lnTo>
                    <a:pt x="867" y="1419"/>
                  </a:lnTo>
                  <a:lnTo>
                    <a:pt x="877" y="1415"/>
                  </a:lnTo>
                  <a:lnTo>
                    <a:pt x="887" y="1409"/>
                  </a:lnTo>
                  <a:lnTo>
                    <a:pt x="896" y="1405"/>
                  </a:lnTo>
                  <a:lnTo>
                    <a:pt x="906" y="1398"/>
                  </a:lnTo>
                  <a:lnTo>
                    <a:pt x="915" y="1392"/>
                  </a:lnTo>
                  <a:lnTo>
                    <a:pt x="923" y="1385"/>
                  </a:lnTo>
                  <a:lnTo>
                    <a:pt x="932" y="1376"/>
                  </a:lnTo>
                  <a:lnTo>
                    <a:pt x="939" y="1368"/>
                  </a:lnTo>
                  <a:lnTo>
                    <a:pt x="947" y="1359"/>
                  </a:lnTo>
                  <a:lnTo>
                    <a:pt x="954" y="1349"/>
                  </a:lnTo>
                  <a:lnTo>
                    <a:pt x="960" y="1340"/>
                  </a:lnTo>
                  <a:lnTo>
                    <a:pt x="966" y="1329"/>
                  </a:lnTo>
                  <a:lnTo>
                    <a:pt x="973" y="1319"/>
                  </a:lnTo>
                  <a:lnTo>
                    <a:pt x="978" y="1307"/>
                  </a:lnTo>
                  <a:lnTo>
                    <a:pt x="982" y="1294"/>
                  </a:lnTo>
                  <a:lnTo>
                    <a:pt x="992" y="1268"/>
                  </a:lnTo>
                  <a:lnTo>
                    <a:pt x="999" y="1241"/>
                  </a:lnTo>
                  <a:lnTo>
                    <a:pt x="1005" y="1210"/>
                  </a:lnTo>
                  <a:lnTo>
                    <a:pt x="1008" y="1177"/>
                  </a:lnTo>
                  <a:lnTo>
                    <a:pt x="1011" y="1143"/>
                  </a:lnTo>
                  <a:lnTo>
                    <a:pt x="1011" y="1107"/>
                  </a:lnTo>
                  <a:lnTo>
                    <a:pt x="1011" y="1098"/>
                  </a:lnTo>
                  <a:lnTo>
                    <a:pt x="1009" y="1078"/>
                  </a:lnTo>
                  <a:lnTo>
                    <a:pt x="1009" y="1049"/>
                  </a:lnTo>
                  <a:lnTo>
                    <a:pt x="1008" y="1016"/>
                  </a:lnTo>
                  <a:lnTo>
                    <a:pt x="1008" y="983"/>
                  </a:lnTo>
                  <a:lnTo>
                    <a:pt x="1007" y="953"/>
                  </a:lnTo>
                  <a:lnTo>
                    <a:pt x="1007" y="933"/>
                  </a:lnTo>
                  <a:lnTo>
                    <a:pt x="1007" y="925"/>
                  </a:lnTo>
                  <a:lnTo>
                    <a:pt x="1399" y="505"/>
                  </a:lnTo>
                  <a:lnTo>
                    <a:pt x="1411" y="512"/>
                  </a:lnTo>
                  <a:lnTo>
                    <a:pt x="1424" y="518"/>
                  </a:lnTo>
                  <a:lnTo>
                    <a:pt x="1417" y="496"/>
                  </a:lnTo>
                  <a:lnTo>
                    <a:pt x="1409" y="474"/>
                  </a:lnTo>
                  <a:lnTo>
                    <a:pt x="1400" y="453"/>
                  </a:lnTo>
                  <a:lnTo>
                    <a:pt x="1391" y="430"/>
                  </a:lnTo>
                  <a:lnTo>
                    <a:pt x="1382" y="410"/>
                  </a:lnTo>
                  <a:lnTo>
                    <a:pt x="1371" y="389"/>
                  </a:lnTo>
                  <a:lnTo>
                    <a:pt x="1360" y="369"/>
                  </a:lnTo>
                  <a:lnTo>
                    <a:pt x="1347" y="349"/>
                  </a:lnTo>
                  <a:lnTo>
                    <a:pt x="1336" y="329"/>
                  </a:lnTo>
                  <a:lnTo>
                    <a:pt x="1322" y="310"/>
                  </a:lnTo>
                  <a:lnTo>
                    <a:pt x="1307" y="291"/>
                  </a:lnTo>
                  <a:lnTo>
                    <a:pt x="1293" y="272"/>
                  </a:lnTo>
                  <a:lnTo>
                    <a:pt x="1278" y="255"/>
                  </a:lnTo>
                  <a:lnTo>
                    <a:pt x="1261" y="237"/>
                  </a:lnTo>
                  <a:lnTo>
                    <a:pt x="1244" y="219"/>
                  </a:lnTo>
                  <a:lnTo>
                    <a:pt x="1226" y="203"/>
                  </a:lnTo>
                  <a:lnTo>
                    <a:pt x="1207" y="186"/>
                  </a:lnTo>
                  <a:lnTo>
                    <a:pt x="1188" y="170"/>
                  </a:lnTo>
                  <a:lnTo>
                    <a:pt x="1168" y="155"/>
                  </a:lnTo>
                  <a:lnTo>
                    <a:pt x="1147" y="140"/>
                  </a:lnTo>
                  <a:lnTo>
                    <a:pt x="1126" y="125"/>
                  </a:lnTo>
                  <a:lnTo>
                    <a:pt x="1102" y="111"/>
                  </a:lnTo>
                  <a:lnTo>
                    <a:pt x="1080" y="98"/>
                  </a:lnTo>
                  <a:lnTo>
                    <a:pt x="1055" y="85"/>
                  </a:lnTo>
                  <a:lnTo>
                    <a:pt x="1031" y="72"/>
                  </a:lnTo>
                  <a:lnTo>
                    <a:pt x="1005" y="60"/>
                  </a:lnTo>
                  <a:lnTo>
                    <a:pt x="978" y="49"/>
                  </a:lnTo>
                  <a:lnTo>
                    <a:pt x="949" y="38"/>
                  </a:lnTo>
                  <a:lnTo>
                    <a:pt x="921" y="27"/>
                  </a:lnTo>
                  <a:lnTo>
                    <a:pt x="892" y="18"/>
                  </a:lnTo>
                  <a:lnTo>
                    <a:pt x="862" y="9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rgbClr val="BBA0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5" name="Freeform 6"/>
            <p:cNvSpPr>
              <a:spLocks/>
            </p:cNvSpPr>
            <p:nvPr/>
          </p:nvSpPr>
          <p:spPr bwMode="auto">
            <a:xfrm>
              <a:off x="1772" y="1153"/>
              <a:ext cx="21" cy="68"/>
            </a:xfrm>
            <a:custGeom>
              <a:avLst/>
              <a:gdLst>
                <a:gd name="T0" fmla="*/ 0 w 129"/>
                <a:gd name="T1" fmla="*/ 0 h 405"/>
                <a:gd name="T2" fmla="*/ 0 w 129"/>
                <a:gd name="T3" fmla="*/ 0 h 405"/>
                <a:gd name="T4" fmla="*/ 0 w 129"/>
                <a:gd name="T5" fmla="*/ 0 h 405"/>
                <a:gd name="T6" fmla="*/ 0 w 129"/>
                <a:gd name="T7" fmla="*/ 0 h 405"/>
                <a:gd name="T8" fmla="*/ 0 w 129"/>
                <a:gd name="T9" fmla="*/ 0 h 405"/>
                <a:gd name="T10" fmla="*/ 0 w 129"/>
                <a:gd name="T11" fmla="*/ 0 h 4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9"/>
                <a:gd name="T19" fmla="*/ 0 h 405"/>
                <a:gd name="T20" fmla="*/ 129 w 129"/>
                <a:gd name="T21" fmla="*/ 405 h 4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9" h="405">
                  <a:moveTo>
                    <a:pt x="0" y="9"/>
                  </a:moveTo>
                  <a:lnTo>
                    <a:pt x="35" y="284"/>
                  </a:lnTo>
                  <a:lnTo>
                    <a:pt x="110" y="405"/>
                  </a:lnTo>
                  <a:lnTo>
                    <a:pt x="129" y="262"/>
                  </a:lnTo>
                  <a:lnTo>
                    <a:pt x="91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2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6" name="Freeform 7"/>
            <p:cNvSpPr>
              <a:spLocks/>
            </p:cNvSpPr>
            <p:nvPr/>
          </p:nvSpPr>
          <p:spPr bwMode="auto">
            <a:xfrm>
              <a:off x="1658" y="1035"/>
              <a:ext cx="224" cy="147"/>
            </a:xfrm>
            <a:custGeom>
              <a:avLst/>
              <a:gdLst>
                <a:gd name="T0" fmla="*/ 0 w 1346"/>
                <a:gd name="T1" fmla="*/ 0 h 883"/>
                <a:gd name="T2" fmla="*/ 0 w 1346"/>
                <a:gd name="T3" fmla="*/ 0 h 883"/>
                <a:gd name="T4" fmla="*/ 0 w 1346"/>
                <a:gd name="T5" fmla="*/ 0 h 883"/>
                <a:gd name="T6" fmla="*/ 0 w 1346"/>
                <a:gd name="T7" fmla="*/ 0 h 883"/>
                <a:gd name="T8" fmla="*/ 0 w 1346"/>
                <a:gd name="T9" fmla="*/ 0 h 883"/>
                <a:gd name="T10" fmla="*/ 0 w 1346"/>
                <a:gd name="T11" fmla="*/ 0 h 883"/>
                <a:gd name="T12" fmla="*/ 0 w 1346"/>
                <a:gd name="T13" fmla="*/ 0 h 883"/>
                <a:gd name="T14" fmla="*/ 0 w 1346"/>
                <a:gd name="T15" fmla="*/ 0 h 883"/>
                <a:gd name="T16" fmla="*/ 0 w 1346"/>
                <a:gd name="T17" fmla="*/ 0 h 883"/>
                <a:gd name="T18" fmla="*/ 0 w 1346"/>
                <a:gd name="T19" fmla="*/ 0 h 883"/>
                <a:gd name="T20" fmla="*/ 0 w 1346"/>
                <a:gd name="T21" fmla="*/ 0 h 883"/>
                <a:gd name="T22" fmla="*/ 0 w 1346"/>
                <a:gd name="T23" fmla="*/ 0 h 883"/>
                <a:gd name="T24" fmla="*/ 0 w 1346"/>
                <a:gd name="T25" fmla="*/ 0 h 883"/>
                <a:gd name="T26" fmla="*/ 0 w 1346"/>
                <a:gd name="T27" fmla="*/ 1 h 883"/>
                <a:gd name="T28" fmla="*/ 0 w 1346"/>
                <a:gd name="T29" fmla="*/ 1 h 883"/>
                <a:gd name="T30" fmla="*/ 0 w 1346"/>
                <a:gd name="T31" fmla="*/ 1 h 883"/>
                <a:gd name="T32" fmla="*/ 0 w 1346"/>
                <a:gd name="T33" fmla="*/ 1 h 883"/>
                <a:gd name="T34" fmla="*/ 0 w 1346"/>
                <a:gd name="T35" fmla="*/ 1 h 883"/>
                <a:gd name="T36" fmla="*/ 0 w 1346"/>
                <a:gd name="T37" fmla="*/ 1 h 883"/>
                <a:gd name="T38" fmla="*/ 0 w 1346"/>
                <a:gd name="T39" fmla="*/ 1 h 883"/>
                <a:gd name="T40" fmla="*/ 0 w 1346"/>
                <a:gd name="T41" fmla="*/ 1 h 883"/>
                <a:gd name="T42" fmla="*/ 1 w 1346"/>
                <a:gd name="T43" fmla="*/ 1 h 883"/>
                <a:gd name="T44" fmla="*/ 1 w 1346"/>
                <a:gd name="T45" fmla="*/ 1 h 883"/>
                <a:gd name="T46" fmla="*/ 1 w 1346"/>
                <a:gd name="T47" fmla="*/ 1 h 883"/>
                <a:gd name="T48" fmla="*/ 1 w 1346"/>
                <a:gd name="T49" fmla="*/ 0 h 883"/>
                <a:gd name="T50" fmla="*/ 1 w 1346"/>
                <a:gd name="T51" fmla="*/ 0 h 883"/>
                <a:gd name="T52" fmla="*/ 1 w 1346"/>
                <a:gd name="T53" fmla="*/ 0 h 883"/>
                <a:gd name="T54" fmla="*/ 1 w 1346"/>
                <a:gd name="T55" fmla="*/ 0 h 883"/>
                <a:gd name="T56" fmla="*/ 1 w 1346"/>
                <a:gd name="T57" fmla="*/ 0 h 883"/>
                <a:gd name="T58" fmla="*/ 1 w 1346"/>
                <a:gd name="T59" fmla="*/ 0 h 883"/>
                <a:gd name="T60" fmla="*/ 1 w 1346"/>
                <a:gd name="T61" fmla="*/ 0 h 883"/>
                <a:gd name="T62" fmla="*/ 1 w 1346"/>
                <a:gd name="T63" fmla="*/ 0 h 883"/>
                <a:gd name="T64" fmla="*/ 1 w 1346"/>
                <a:gd name="T65" fmla="*/ 0 h 883"/>
                <a:gd name="T66" fmla="*/ 1 w 1346"/>
                <a:gd name="T67" fmla="*/ 0 h 883"/>
                <a:gd name="T68" fmla="*/ 1 w 1346"/>
                <a:gd name="T69" fmla="*/ 0 h 883"/>
                <a:gd name="T70" fmla="*/ 1 w 1346"/>
                <a:gd name="T71" fmla="*/ 0 h 883"/>
                <a:gd name="T72" fmla="*/ 1 w 1346"/>
                <a:gd name="T73" fmla="*/ 0 h 883"/>
                <a:gd name="T74" fmla="*/ 1 w 1346"/>
                <a:gd name="T75" fmla="*/ 0 h 883"/>
                <a:gd name="T76" fmla="*/ 1 w 1346"/>
                <a:gd name="T77" fmla="*/ 0 h 883"/>
                <a:gd name="T78" fmla="*/ 1 w 1346"/>
                <a:gd name="T79" fmla="*/ 0 h 883"/>
                <a:gd name="T80" fmla="*/ 1 w 1346"/>
                <a:gd name="T81" fmla="*/ 0 h 883"/>
                <a:gd name="T82" fmla="*/ 1 w 1346"/>
                <a:gd name="T83" fmla="*/ 0 h 883"/>
                <a:gd name="T84" fmla="*/ 1 w 1346"/>
                <a:gd name="T85" fmla="*/ 0 h 883"/>
                <a:gd name="T86" fmla="*/ 1 w 1346"/>
                <a:gd name="T87" fmla="*/ 0 h 883"/>
                <a:gd name="T88" fmla="*/ 1 w 1346"/>
                <a:gd name="T89" fmla="*/ 0 h 883"/>
                <a:gd name="T90" fmla="*/ 1 w 1346"/>
                <a:gd name="T91" fmla="*/ 0 h 883"/>
                <a:gd name="T92" fmla="*/ 1 w 1346"/>
                <a:gd name="T93" fmla="*/ 0 h 883"/>
                <a:gd name="T94" fmla="*/ 1 w 1346"/>
                <a:gd name="T95" fmla="*/ 0 h 883"/>
                <a:gd name="T96" fmla="*/ 1 w 1346"/>
                <a:gd name="T97" fmla="*/ 0 h 883"/>
                <a:gd name="T98" fmla="*/ 1 w 1346"/>
                <a:gd name="T99" fmla="*/ 0 h 883"/>
                <a:gd name="T100" fmla="*/ 1 w 1346"/>
                <a:gd name="T101" fmla="*/ 0 h 883"/>
                <a:gd name="T102" fmla="*/ 1 w 1346"/>
                <a:gd name="T103" fmla="*/ 0 h 883"/>
                <a:gd name="T104" fmla="*/ 1 w 1346"/>
                <a:gd name="T105" fmla="*/ 0 h 883"/>
                <a:gd name="T106" fmla="*/ 0 w 1346"/>
                <a:gd name="T107" fmla="*/ 0 h 883"/>
                <a:gd name="T108" fmla="*/ 0 w 1346"/>
                <a:gd name="T109" fmla="*/ 0 h 883"/>
                <a:gd name="T110" fmla="*/ 0 w 1346"/>
                <a:gd name="T111" fmla="*/ 0 h 883"/>
                <a:gd name="T112" fmla="*/ 0 w 1346"/>
                <a:gd name="T113" fmla="*/ 0 h 883"/>
                <a:gd name="T114" fmla="*/ 0 w 1346"/>
                <a:gd name="T115" fmla="*/ 0 h 883"/>
                <a:gd name="T116" fmla="*/ 0 w 1346"/>
                <a:gd name="T117" fmla="*/ 0 h 8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46"/>
                <a:gd name="T178" fmla="*/ 0 h 883"/>
                <a:gd name="T179" fmla="*/ 1346 w 1346"/>
                <a:gd name="T180" fmla="*/ 883 h 8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46" h="883">
                  <a:moveTo>
                    <a:pt x="310" y="119"/>
                  </a:moveTo>
                  <a:lnTo>
                    <a:pt x="280" y="131"/>
                  </a:lnTo>
                  <a:lnTo>
                    <a:pt x="252" y="145"/>
                  </a:lnTo>
                  <a:lnTo>
                    <a:pt x="224" y="159"/>
                  </a:lnTo>
                  <a:lnTo>
                    <a:pt x="198" y="176"/>
                  </a:lnTo>
                  <a:lnTo>
                    <a:pt x="172" y="195"/>
                  </a:lnTo>
                  <a:lnTo>
                    <a:pt x="147" y="215"/>
                  </a:lnTo>
                  <a:lnTo>
                    <a:pt x="135" y="227"/>
                  </a:lnTo>
                  <a:lnTo>
                    <a:pt x="125" y="239"/>
                  </a:lnTo>
                  <a:lnTo>
                    <a:pt x="114" y="251"/>
                  </a:lnTo>
                  <a:lnTo>
                    <a:pt x="104" y="264"/>
                  </a:lnTo>
                  <a:lnTo>
                    <a:pt x="73" y="305"/>
                  </a:lnTo>
                  <a:lnTo>
                    <a:pt x="48" y="345"/>
                  </a:lnTo>
                  <a:lnTo>
                    <a:pt x="29" y="384"/>
                  </a:lnTo>
                  <a:lnTo>
                    <a:pt x="15" y="422"/>
                  </a:lnTo>
                  <a:lnTo>
                    <a:pt x="6" y="458"/>
                  </a:lnTo>
                  <a:lnTo>
                    <a:pt x="1" y="492"/>
                  </a:lnTo>
                  <a:lnTo>
                    <a:pt x="0" y="526"/>
                  </a:lnTo>
                  <a:lnTo>
                    <a:pt x="3" y="558"/>
                  </a:lnTo>
                  <a:lnTo>
                    <a:pt x="10" y="589"/>
                  </a:lnTo>
                  <a:lnTo>
                    <a:pt x="22" y="618"/>
                  </a:lnTo>
                  <a:lnTo>
                    <a:pt x="36" y="647"/>
                  </a:lnTo>
                  <a:lnTo>
                    <a:pt x="54" y="674"/>
                  </a:lnTo>
                  <a:lnTo>
                    <a:pt x="75" y="698"/>
                  </a:lnTo>
                  <a:lnTo>
                    <a:pt x="99" y="722"/>
                  </a:lnTo>
                  <a:lnTo>
                    <a:pt x="125" y="744"/>
                  </a:lnTo>
                  <a:lnTo>
                    <a:pt x="153" y="764"/>
                  </a:lnTo>
                  <a:lnTo>
                    <a:pt x="184" y="784"/>
                  </a:lnTo>
                  <a:lnTo>
                    <a:pt x="215" y="802"/>
                  </a:lnTo>
                  <a:lnTo>
                    <a:pt x="250" y="817"/>
                  </a:lnTo>
                  <a:lnTo>
                    <a:pt x="285" y="832"/>
                  </a:lnTo>
                  <a:lnTo>
                    <a:pt x="320" y="845"/>
                  </a:lnTo>
                  <a:lnTo>
                    <a:pt x="358" y="855"/>
                  </a:lnTo>
                  <a:lnTo>
                    <a:pt x="397" y="865"/>
                  </a:lnTo>
                  <a:lnTo>
                    <a:pt x="435" y="872"/>
                  </a:lnTo>
                  <a:lnTo>
                    <a:pt x="473" y="878"/>
                  </a:lnTo>
                  <a:lnTo>
                    <a:pt x="512" y="881"/>
                  </a:lnTo>
                  <a:lnTo>
                    <a:pt x="551" y="883"/>
                  </a:lnTo>
                  <a:lnTo>
                    <a:pt x="590" y="883"/>
                  </a:lnTo>
                  <a:lnTo>
                    <a:pt x="627" y="881"/>
                  </a:lnTo>
                  <a:lnTo>
                    <a:pt x="664" y="878"/>
                  </a:lnTo>
                  <a:lnTo>
                    <a:pt x="700" y="873"/>
                  </a:lnTo>
                  <a:lnTo>
                    <a:pt x="734" y="865"/>
                  </a:lnTo>
                  <a:lnTo>
                    <a:pt x="780" y="853"/>
                  </a:lnTo>
                  <a:lnTo>
                    <a:pt x="825" y="840"/>
                  </a:lnTo>
                  <a:lnTo>
                    <a:pt x="866" y="827"/>
                  </a:lnTo>
                  <a:lnTo>
                    <a:pt x="907" y="813"/>
                  </a:lnTo>
                  <a:lnTo>
                    <a:pt x="945" y="799"/>
                  </a:lnTo>
                  <a:lnTo>
                    <a:pt x="981" y="784"/>
                  </a:lnTo>
                  <a:lnTo>
                    <a:pt x="1015" y="769"/>
                  </a:lnTo>
                  <a:lnTo>
                    <a:pt x="1047" y="753"/>
                  </a:lnTo>
                  <a:lnTo>
                    <a:pt x="1078" y="737"/>
                  </a:lnTo>
                  <a:lnTo>
                    <a:pt x="1107" y="721"/>
                  </a:lnTo>
                  <a:lnTo>
                    <a:pt x="1134" y="703"/>
                  </a:lnTo>
                  <a:lnTo>
                    <a:pt x="1159" y="687"/>
                  </a:lnTo>
                  <a:lnTo>
                    <a:pt x="1183" y="669"/>
                  </a:lnTo>
                  <a:lnTo>
                    <a:pt x="1205" y="650"/>
                  </a:lnTo>
                  <a:lnTo>
                    <a:pt x="1225" y="632"/>
                  </a:lnTo>
                  <a:lnTo>
                    <a:pt x="1244" y="614"/>
                  </a:lnTo>
                  <a:lnTo>
                    <a:pt x="1260" y="595"/>
                  </a:lnTo>
                  <a:lnTo>
                    <a:pt x="1276" y="575"/>
                  </a:lnTo>
                  <a:lnTo>
                    <a:pt x="1290" y="556"/>
                  </a:lnTo>
                  <a:lnTo>
                    <a:pt x="1302" y="536"/>
                  </a:lnTo>
                  <a:lnTo>
                    <a:pt x="1312" y="516"/>
                  </a:lnTo>
                  <a:lnTo>
                    <a:pt x="1322" y="496"/>
                  </a:lnTo>
                  <a:lnTo>
                    <a:pt x="1329" y="475"/>
                  </a:lnTo>
                  <a:lnTo>
                    <a:pt x="1336" y="455"/>
                  </a:lnTo>
                  <a:lnTo>
                    <a:pt x="1340" y="433"/>
                  </a:lnTo>
                  <a:lnTo>
                    <a:pt x="1344" y="413"/>
                  </a:lnTo>
                  <a:lnTo>
                    <a:pt x="1346" y="392"/>
                  </a:lnTo>
                  <a:lnTo>
                    <a:pt x="1346" y="371"/>
                  </a:lnTo>
                  <a:lnTo>
                    <a:pt x="1346" y="350"/>
                  </a:lnTo>
                  <a:lnTo>
                    <a:pt x="1345" y="328"/>
                  </a:lnTo>
                  <a:lnTo>
                    <a:pt x="1342" y="307"/>
                  </a:lnTo>
                  <a:lnTo>
                    <a:pt x="1338" y="286"/>
                  </a:lnTo>
                  <a:lnTo>
                    <a:pt x="1332" y="265"/>
                  </a:lnTo>
                  <a:lnTo>
                    <a:pt x="1326" y="245"/>
                  </a:lnTo>
                  <a:lnTo>
                    <a:pt x="1319" y="225"/>
                  </a:lnTo>
                  <a:lnTo>
                    <a:pt x="1311" y="206"/>
                  </a:lnTo>
                  <a:lnTo>
                    <a:pt x="1302" y="188"/>
                  </a:lnTo>
                  <a:lnTo>
                    <a:pt x="1292" y="171"/>
                  </a:lnTo>
                  <a:lnTo>
                    <a:pt x="1282" y="153"/>
                  </a:lnTo>
                  <a:lnTo>
                    <a:pt x="1270" y="138"/>
                  </a:lnTo>
                  <a:lnTo>
                    <a:pt x="1257" y="122"/>
                  </a:lnTo>
                  <a:lnTo>
                    <a:pt x="1244" y="107"/>
                  </a:lnTo>
                  <a:lnTo>
                    <a:pt x="1230" y="94"/>
                  </a:lnTo>
                  <a:lnTo>
                    <a:pt x="1214" y="81"/>
                  </a:lnTo>
                  <a:lnTo>
                    <a:pt x="1199" y="68"/>
                  </a:lnTo>
                  <a:lnTo>
                    <a:pt x="1184" y="57"/>
                  </a:lnTo>
                  <a:lnTo>
                    <a:pt x="1166" y="47"/>
                  </a:lnTo>
                  <a:lnTo>
                    <a:pt x="1150" y="37"/>
                  </a:lnTo>
                  <a:lnTo>
                    <a:pt x="1131" y="29"/>
                  </a:lnTo>
                  <a:lnTo>
                    <a:pt x="1113" y="22"/>
                  </a:lnTo>
                  <a:lnTo>
                    <a:pt x="1093" y="15"/>
                  </a:lnTo>
                  <a:lnTo>
                    <a:pt x="1074" y="10"/>
                  </a:lnTo>
                  <a:lnTo>
                    <a:pt x="1054" y="6"/>
                  </a:lnTo>
                  <a:lnTo>
                    <a:pt x="1033" y="3"/>
                  </a:lnTo>
                  <a:lnTo>
                    <a:pt x="1012" y="1"/>
                  </a:lnTo>
                  <a:lnTo>
                    <a:pt x="991" y="0"/>
                  </a:lnTo>
                  <a:lnTo>
                    <a:pt x="969" y="0"/>
                  </a:lnTo>
                  <a:lnTo>
                    <a:pt x="947" y="1"/>
                  </a:lnTo>
                  <a:lnTo>
                    <a:pt x="925" y="3"/>
                  </a:lnTo>
                  <a:lnTo>
                    <a:pt x="902" y="7"/>
                  </a:lnTo>
                  <a:lnTo>
                    <a:pt x="880" y="13"/>
                  </a:lnTo>
                  <a:lnTo>
                    <a:pt x="856" y="19"/>
                  </a:lnTo>
                  <a:lnTo>
                    <a:pt x="833" y="26"/>
                  </a:lnTo>
                  <a:lnTo>
                    <a:pt x="809" y="35"/>
                  </a:lnTo>
                  <a:lnTo>
                    <a:pt x="749" y="42"/>
                  </a:lnTo>
                  <a:lnTo>
                    <a:pt x="687" y="49"/>
                  </a:lnTo>
                  <a:lnTo>
                    <a:pt x="622" y="56"/>
                  </a:lnTo>
                  <a:lnTo>
                    <a:pt x="558" y="63"/>
                  </a:lnTo>
                  <a:lnTo>
                    <a:pt x="526" y="68"/>
                  </a:lnTo>
                  <a:lnTo>
                    <a:pt x="493" y="73"/>
                  </a:lnTo>
                  <a:lnTo>
                    <a:pt x="462" y="77"/>
                  </a:lnTo>
                  <a:lnTo>
                    <a:pt x="431" y="85"/>
                  </a:lnTo>
                  <a:lnTo>
                    <a:pt x="399" y="92"/>
                  </a:lnTo>
                  <a:lnTo>
                    <a:pt x="369" y="99"/>
                  </a:lnTo>
                  <a:lnTo>
                    <a:pt x="339" y="108"/>
                  </a:lnTo>
                  <a:lnTo>
                    <a:pt x="310" y="119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7" name="Freeform 8"/>
            <p:cNvSpPr>
              <a:spLocks/>
            </p:cNvSpPr>
            <p:nvPr/>
          </p:nvSpPr>
          <p:spPr bwMode="auto">
            <a:xfrm>
              <a:off x="1659" y="1071"/>
              <a:ext cx="223" cy="111"/>
            </a:xfrm>
            <a:custGeom>
              <a:avLst/>
              <a:gdLst>
                <a:gd name="T0" fmla="*/ 1 w 1343"/>
                <a:gd name="T1" fmla="*/ 0 h 665"/>
                <a:gd name="T2" fmla="*/ 1 w 1343"/>
                <a:gd name="T3" fmla="*/ 0 h 665"/>
                <a:gd name="T4" fmla="*/ 1 w 1343"/>
                <a:gd name="T5" fmla="*/ 0 h 665"/>
                <a:gd name="T6" fmla="*/ 1 w 1343"/>
                <a:gd name="T7" fmla="*/ 0 h 665"/>
                <a:gd name="T8" fmla="*/ 1 w 1343"/>
                <a:gd name="T9" fmla="*/ 0 h 665"/>
                <a:gd name="T10" fmla="*/ 1 w 1343"/>
                <a:gd name="T11" fmla="*/ 0 h 665"/>
                <a:gd name="T12" fmla="*/ 1 w 1343"/>
                <a:gd name="T13" fmla="*/ 0 h 665"/>
                <a:gd name="T14" fmla="*/ 1 w 1343"/>
                <a:gd name="T15" fmla="*/ 0 h 665"/>
                <a:gd name="T16" fmla="*/ 1 w 1343"/>
                <a:gd name="T17" fmla="*/ 0 h 665"/>
                <a:gd name="T18" fmla="*/ 1 w 1343"/>
                <a:gd name="T19" fmla="*/ 0 h 665"/>
                <a:gd name="T20" fmla="*/ 1 w 1343"/>
                <a:gd name="T21" fmla="*/ 1 h 665"/>
                <a:gd name="T22" fmla="*/ 0 w 1343"/>
                <a:gd name="T23" fmla="*/ 1 h 665"/>
                <a:gd name="T24" fmla="*/ 0 w 1343"/>
                <a:gd name="T25" fmla="*/ 1 h 665"/>
                <a:gd name="T26" fmla="*/ 0 w 1343"/>
                <a:gd name="T27" fmla="*/ 1 h 665"/>
                <a:gd name="T28" fmla="*/ 0 w 1343"/>
                <a:gd name="T29" fmla="*/ 1 h 665"/>
                <a:gd name="T30" fmla="*/ 0 w 1343"/>
                <a:gd name="T31" fmla="*/ 1 h 665"/>
                <a:gd name="T32" fmla="*/ 0 w 1343"/>
                <a:gd name="T33" fmla="*/ 1 h 665"/>
                <a:gd name="T34" fmla="*/ 0 w 1343"/>
                <a:gd name="T35" fmla="*/ 1 h 665"/>
                <a:gd name="T36" fmla="*/ 0 w 1343"/>
                <a:gd name="T37" fmla="*/ 1 h 665"/>
                <a:gd name="T38" fmla="*/ 0 w 1343"/>
                <a:gd name="T39" fmla="*/ 0 h 665"/>
                <a:gd name="T40" fmla="*/ 0 w 1343"/>
                <a:gd name="T41" fmla="*/ 0 h 665"/>
                <a:gd name="T42" fmla="*/ 0 w 1343"/>
                <a:gd name="T43" fmla="*/ 0 h 665"/>
                <a:gd name="T44" fmla="*/ 0 w 1343"/>
                <a:gd name="T45" fmla="*/ 0 h 665"/>
                <a:gd name="T46" fmla="*/ 0 w 1343"/>
                <a:gd name="T47" fmla="*/ 0 h 665"/>
                <a:gd name="T48" fmla="*/ 0 w 1343"/>
                <a:gd name="T49" fmla="*/ 0 h 665"/>
                <a:gd name="T50" fmla="*/ 0 w 1343"/>
                <a:gd name="T51" fmla="*/ 1 h 665"/>
                <a:gd name="T52" fmla="*/ 0 w 1343"/>
                <a:gd name="T53" fmla="*/ 1 h 665"/>
                <a:gd name="T54" fmla="*/ 0 w 1343"/>
                <a:gd name="T55" fmla="*/ 1 h 665"/>
                <a:gd name="T56" fmla="*/ 0 w 1343"/>
                <a:gd name="T57" fmla="*/ 1 h 665"/>
                <a:gd name="T58" fmla="*/ 0 w 1343"/>
                <a:gd name="T59" fmla="*/ 1 h 665"/>
                <a:gd name="T60" fmla="*/ 0 w 1343"/>
                <a:gd name="T61" fmla="*/ 1 h 665"/>
                <a:gd name="T62" fmla="*/ 0 w 1343"/>
                <a:gd name="T63" fmla="*/ 1 h 665"/>
                <a:gd name="T64" fmla="*/ 0 w 1343"/>
                <a:gd name="T65" fmla="*/ 1 h 665"/>
                <a:gd name="T66" fmla="*/ 0 w 1343"/>
                <a:gd name="T67" fmla="*/ 1 h 665"/>
                <a:gd name="T68" fmla="*/ 1 w 1343"/>
                <a:gd name="T69" fmla="*/ 1 h 665"/>
                <a:gd name="T70" fmla="*/ 1 w 1343"/>
                <a:gd name="T71" fmla="*/ 1 h 665"/>
                <a:gd name="T72" fmla="*/ 1 w 1343"/>
                <a:gd name="T73" fmla="*/ 0 h 665"/>
                <a:gd name="T74" fmla="*/ 1 w 1343"/>
                <a:gd name="T75" fmla="*/ 0 h 665"/>
                <a:gd name="T76" fmla="*/ 1 w 1343"/>
                <a:gd name="T77" fmla="*/ 0 h 665"/>
                <a:gd name="T78" fmla="*/ 1 w 1343"/>
                <a:gd name="T79" fmla="*/ 0 h 665"/>
                <a:gd name="T80" fmla="*/ 1 w 1343"/>
                <a:gd name="T81" fmla="*/ 0 h 665"/>
                <a:gd name="T82" fmla="*/ 1 w 1343"/>
                <a:gd name="T83" fmla="*/ 0 h 665"/>
                <a:gd name="T84" fmla="*/ 1 w 1343"/>
                <a:gd name="T85" fmla="*/ 0 h 665"/>
                <a:gd name="T86" fmla="*/ 1 w 1343"/>
                <a:gd name="T87" fmla="*/ 0 h 6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3"/>
                <a:gd name="T133" fmla="*/ 0 h 665"/>
                <a:gd name="T134" fmla="*/ 1343 w 1343"/>
                <a:gd name="T135" fmla="*/ 665 h 66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3" h="665">
                  <a:moveTo>
                    <a:pt x="1335" y="68"/>
                  </a:moveTo>
                  <a:lnTo>
                    <a:pt x="1330" y="50"/>
                  </a:lnTo>
                  <a:lnTo>
                    <a:pt x="1325" y="33"/>
                  </a:lnTo>
                  <a:lnTo>
                    <a:pt x="1319" y="16"/>
                  </a:lnTo>
                  <a:lnTo>
                    <a:pt x="1312" y="0"/>
                  </a:lnTo>
                  <a:lnTo>
                    <a:pt x="1316" y="21"/>
                  </a:lnTo>
                  <a:lnTo>
                    <a:pt x="1319" y="42"/>
                  </a:lnTo>
                  <a:lnTo>
                    <a:pt x="1320" y="63"/>
                  </a:lnTo>
                  <a:lnTo>
                    <a:pt x="1321" y="85"/>
                  </a:lnTo>
                  <a:lnTo>
                    <a:pt x="1320" y="106"/>
                  </a:lnTo>
                  <a:lnTo>
                    <a:pt x="1317" y="127"/>
                  </a:lnTo>
                  <a:lnTo>
                    <a:pt x="1314" y="147"/>
                  </a:lnTo>
                  <a:lnTo>
                    <a:pt x="1309" y="168"/>
                  </a:lnTo>
                  <a:lnTo>
                    <a:pt x="1302" y="188"/>
                  </a:lnTo>
                  <a:lnTo>
                    <a:pt x="1295" y="208"/>
                  </a:lnTo>
                  <a:lnTo>
                    <a:pt x="1286" y="229"/>
                  </a:lnTo>
                  <a:lnTo>
                    <a:pt x="1275" y="249"/>
                  </a:lnTo>
                  <a:lnTo>
                    <a:pt x="1263" y="268"/>
                  </a:lnTo>
                  <a:lnTo>
                    <a:pt x="1249" y="288"/>
                  </a:lnTo>
                  <a:lnTo>
                    <a:pt x="1234" y="307"/>
                  </a:lnTo>
                  <a:lnTo>
                    <a:pt x="1217" y="326"/>
                  </a:lnTo>
                  <a:lnTo>
                    <a:pt x="1198" y="345"/>
                  </a:lnTo>
                  <a:lnTo>
                    <a:pt x="1178" y="364"/>
                  </a:lnTo>
                  <a:lnTo>
                    <a:pt x="1156" y="381"/>
                  </a:lnTo>
                  <a:lnTo>
                    <a:pt x="1133" y="399"/>
                  </a:lnTo>
                  <a:lnTo>
                    <a:pt x="1108" y="417"/>
                  </a:lnTo>
                  <a:lnTo>
                    <a:pt x="1081" y="433"/>
                  </a:lnTo>
                  <a:lnTo>
                    <a:pt x="1052" y="450"/>
                  </a:lnTo>
                  <a:lnTo>
                    <a:pt x="1022" y="466"/>
                  </a:lnTo>
                  <a:lnTo>
                    <a:pt x="989" y="482"/>
                  </a:lnTo>
                  <a:lnTo>
                    <a:pt x="955" y="497"/>
                  </a:lnTo>
                  <a:lnTo>
                    <a:pt x="918" y="512"/>
                  </a:lnTo>
                  <a:lnTo>
                    <a:pt x="880" y="526"/>
                  </a:lnTo>
                  <a:lnTo>
                    <a:pt x="840" y="539"/>
                  </a:lnTo>
                  <a:lnTo>
                    <a:pt x="798" y="553"/>
                  </a:lnTo>
                  <a:lnTo>
                    <a:pt x="754" y="565"/>
                  </a:lnTo>
                  <a:lnTo>
                    <a:pt x="708" y="578"/>
                  </a:lnTo>
                  <a:lnTo>
                    <a:pt x="685" y="583"/>
                  </a:lnTo>
                  <a:lnTo>
                    <a:pt x="661" y="588"/>
                  </a:lnTo>
                  <a:lnTo>
                    <a:pt x="637" y="591"/>
                  </a:lnTo>
                  <a:lnTo>
                    <a:pt x="612" y="594"/>
                  </a:lnTo>
                  <a:lnTo>
                    <a:pt x="586" y="595"/>
                  </a:lnTo>
                  <a:lnTo>
                    <a:pt x="561" y="596"/>
                  </a:lnTo>
                  <a:lnTo>
                    <a:pt x="535" y="596"/>
                  </a:lnTo>
                  <a:lnTo>
                    <a:pt x="509" y="595"/>
                  </a:lnTo>
                  <a:lnTo>
                    <a:pt x="482" y="594"/>
                  </a:lnTo>
                  <a:lnTo>
                    <a:pt x="456" y="591"/>
                  </a:lnTo>
                  <a:lnTo>
                    <a:pt x="429" y="588"/>
                  </a:lnTo>
                  <a:lnTo>
                    <a:pt x="403" y="583"/>
                  </a:lnTo>
                  <a:lnTo>
                    <a:pt x="377" y="578"/>
                  </a:lnTo>
                  <a:lnTo>
                    <a:pt x="351" y="572"/>
                  </a:lnTo>
                  <a:lnTo>
                    <a:pt x="326" y="565"/>
                  </a:lnTo>
                  <a:lnTo>
                    <a:pt x="301" y="558"/>
                  </a:lnTo>
                  <a:lnTo>
                    <a:pt x="275" y="550"/>
                  </a:lnTo>
                  <a:lnTo>
                    <a:pt x="251" y="542"/>
                  </a:lnTo>
                  <a:lnTo>
                    <a:pt x="228" y="531"/>
                  </a:lnTo>
                  <a:lnTo>
                    <a:pt x="204" y="520"/>
                  </a:lnTo>
                  <a:lnTo>
                    <a:pt x="182" y="510"/>
                  </a:lnTo>
                  <a:lnTo>
                    <a:pt x="159" y="498"/>
                  </a:lnTo>
                  <a:lnTo>
                    <a:pt x="139" y="485"/>
                  </a:lnTo>
                  <a:lnTo>
                    <a:pt x="119" y="472"/>
                  </a:lnTo>
                  <a:lnTo>
                    <a:pt x="99" y="458"/>
                  </a:lnTo>
                  <a:lnTo>
                    <a:pt x="82" y="443"/>
                  </a:lnTo>
                  <a:lnTo>
                    <a:pt x="65" y="427"/>
                  </a:lnTo>
                  <a:lnTo>
                    <a:pt x="50" y="411"/>
                  </a:lnTo>
                  <a:lnTo>
                    <a:pt x="36" y="394"/>
                  </a:lnTo>
                  <a:lnTo>
                    <a:pt x="23" y="377"/>
                  </a:lnTo>
                  <a:lnTo>
                    <a:pt x="11" y="358"/>
                  </a:lnTo>
                  <a:lnTo>
                    <a:pt x="0" y="339"/>
                  </a:lnTo>
                  <a:lnTo>
                    <a:pt x="5" y="363"/>
                  </a:lnTo>
                  <a:lnTo>
                    <a:pt x="13" y="385"/>
                  </a:lnTo>
                  <a:lnTo>
                    <a:pt x="22" y="407"/>
                  </a:lnTo>
                  <a:lnTo>
                    <a:pt x="33" y="427"/>
                  </a:lnTo>
                  <a:lnTo>
                    <a:pt x="46" y="449"/>
                  </a:lnTo>
                  <a:lnTo>
                    <a:pt x="60" y="467"/>
                  </a:lnTo>
                  <a:lnTo>
                    <a:pt x="77" y="486"/>
                  </a:lnTo>
                  <a:lnTo>
                    <a:pt x="95" y="504"/>
                  </a:lnTo>
                  <a:lnTo>
                    <a:pt x="115" y="520"/>
                  </a:lnTo>
                  <a:lnTo>
                    <a:pt x="135" y="536"/>
                  </a:lnTo>
                  <a:lnTo>
                    <a:pt x="157" y="551"/>
                  </a:lnTo>
                  <a:lnTo>
                    <a:pt x="179" y="565"/>
                  </a:lnTo>
                  <a:lnTo>
                    <a:pt x="204" y="579"/>
                  </a:lnTo>
                  <a:lnTo>
                    <a:pt x="229" y="591"/>
                  </a:lnTo>
                  <a:lnTo>
                    <a:pt x="255" y="603"/>
                  </a:lnTo>
                  <a:lnTo>
                    <a:pt x="281" y="614"/>
                  </a:lnTo>
                  <a:lnTo>
                    <a:pt x="308" y="623"/>
                  </a:lnTo>
                  <a:lnTo>
                    <a:pt x="336" y="631"/>
                  </a:lnTo>
                  <a:lnTo>
                    <a:pt x="364" y="639"/>
                  </a:lnTo>
                  <a:lnTo>
                    <a:pt x="393" y="645"/>
                  </a:lnTo>
                  <a:lnTo>
                    <a:pt x="422" y="651"/>
                  </a:lnTo>
                  <a:lnTo>
                    <a:pt x="450" y="656"/>
                  </a:lnTo>
                  <a:lnTo>
                    <a:pt x="480" y="661"/>
                  </a:lnTo>
                  <a:lnTo>
                    <a:pt x="509" y="663"/>
                  </a:lnTo>
                  <a:lnTo>
                    <a:pt x="539" y="664"/>
                  </a:lnTo>
                  <a:lnTo>
                    <a:pt x="567" y="665"/>
                  </a:lnTo>
                  <a:lnTo>
                    <a:pt x="595" y="665"/>
                  </a:lnTo>
                  <a:lnTo>
                    <a:pt x="624" y="663"/>
                  </a:lnTo>
                  <a:lnTo>
                    <a:pt x="652" y="661"/>
                  </a:lnTo>
                  <a:lnTo>
                    <a:pt x="679" y="657"/>
                  </a:lnTo>
                  <a:lnTo>
                    <a:pt x="705" y="652"/>
                  </a:lnTo>
                  <a:lnTo>
                    <a:pt x="731" y="647"/>
                  </a:lnTo>
                  <a:lnTo>
                    <a:pt x="777" y="635"/>
                  </a:lnTo>
                  <a:lnTo>
                    <a:pt x="822" y="622"/>
                  </a:lnTo>
                  <a:lnTo>
                    <a:pt x="863" y="609"/>
                  </a:lnTo>
                  <a:lnTo>
                    <a:pt x="904" y="595"/>
                  </a:lnTo>
                  <a:lnTo>
                    <a:pt x="942" y="581"/>
                  </a:lnTo>
                  <a:lnTo>
                    <a:pt x="978" y="566"/>
                  </a:lnTo>
                  <a:lnTo>
                    <a:pt x="1012" y="551"/>
                  </a:lnTo>
                  <a:lnTo>
                    <a:pt x="1044" y="535"/>
                  </a:lnTo>
                  <a:lnTo>
                    <a:pt x="1075" y="519"/>
                  </a:lnTo>
                  <a:lnTo>
                    <a:pt x="1104" y="503"/>
                  </a:lnTo>
                  <a:lnTo>
                    <a:pt x="1131" y="485"/>
                  </a:lnTo>
                  <a:lnTo>
                    <a:pt x="1156" y="469"/>
                  </a:lnTo>
                  <a:lnTo>
                    <a:pt x="1180" y="451"/>
                  </a:lnTo>
                  <a:lnTo>
                    <a:pt x="1202" y="432"/>
                  </a:lnTo>
                  <a:lnTo>
                    <a:pt x="1222" y="414"/>
                  </a:lnTo>
                  <a:lnTo>
                    <a:pt x="1241" y="396"/>
                  </a:lnTo>
                  <a:lnTo>
                    <a:pt x="1257" y="377"/>
                  </a:lnTo>
                  <a:lnTo>
                    <a:pt x="1273" y="357"/>
                  </a:lnTo>
                  <a:lnTo>
                    <a:pt x="1287" y="338"/>
                  </a:lnTo>
                  <a:lnTo>
                    <a:pt x="1299" y="318"/>
                  </a:lnTo>
                  <a:lnTo>
                    <a:pt x="1309" y="298"/>
                  </a:lnTo>
                  <a:lnTo>
                    <a:pt x="1319" y="278"/>
                  </a:lnTo>
                  <a:lnTo>
                    <a:pt x="1326" y="257"/>
                  </a:lnTo>
                  <a:lnTo>
                    <a:pt x="1333" y="237"/>
                  </a:lnTo>
                  <a:lnTo>
                    <a:pt x="1337" y="215"/>
                  </a:lnTo>
                  <a:lnTo>
                    <a:pt x="1341" y="195"/>
                  </a:lnTo>
                  <a:lnTo>
                    <a:pt x="1343" y="174"/>
                  </a:lnTo>
                  <a:lnTo>
                    <a:pt x="1343" y="153"/>
                  </a:lnTo>
                  <a:lnTo>
                    <a:pt x="1343" y="132"/>
                  </a:lnTo>
                  <a:lnTo>
                    <a:pt x="1342" y="110"/>
                  </a:lnTo>
                  <a:lnTo>
                    <a:pt x="1339" y="89"/>
                  </a:lnTo>
                  <a:lnTo>
                    <a:pt x="1335" y="68"/>
                  </a:lnTo>
                  <a:close/>
                </a:path>
              </a:pathLst>
            </a:custGeom>
            <a:solidFill>
              <a:srgbClr val="8131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8" name="Freeform 9"/>
            <p:cNvSpPr>
              <a:spLocks/>
            </p:cNvSpPr>
            <p:nvPr/>
          </p:nvSpPr>
          <p:spPr bwMode="auto">
            <a:xfrm>
              <a:off x="1647" y="855"/>
              <a:ext cx="171" cy="249"/>
            </a:xfrm>
            <a:custGeom>
              <a:avLst/>
              <a:gdLst>
                <a:gd name="T0" fmla="*/ 0 w 1022"/>
                <a:gd name="T1" fmla="*/ 0 h 1494"/>
                <a:gd name="T2" fmla="*/ 0 w 1022"/>
                <a:gd name="T3" fmla="*/ 0 h 1494"/>
                <a:gd name="T4" fmla="*/ 0 w 1022"/>
                <a:gd name="T5" fmla="*/ 0 h 1494"/>
                <a:gd name="T6" fmla="*/ 0 w 1022"/>
                <a:gd name="T7" fmla="*/ 0 h 1494"/>
                <a:gd name="T8" fmla="*/ 0 w 1022"/>
                <a:gd name="T9" fmla="*/ 0 h 1494"/>
                <a:gd name="T10" fmla="*/ 0 w 1022"/>
                <a:gd name="T11" fmla="*/ 0 h 1494"/>
                <a:gd name="T12" fmla="*/ 0 w 1022"/>
                <a:gd name="T13" fmla="*/ 0 h 1494"/>
                <a:gd name="T14" fmla="*/ 0 w 1022"/>
                <a:gd name="T15" fmla="*/ 1 h 1494"/>
                <a:gd name="T16" fmla="*/ 0 w 1022"/>
                <a:gd name="T17" fmla="*/ 1 h 1494"/>
                <a:gd name="T18" fmla="*/ 0 w 1022"/>
                <a:gd name="T19" fmla="*/ 1 h 1494"/>
                <a:gd name="T20" fmla="*/ 0 w 1022"/>
                <a:gd name="T21" fmla="*/ 1 h 1494"/>
                <a:gd name="T22" fmla="*/ 0 w 1022"/>
                <a:gd name="T23" fmla="*/ 1 h 1494"/>
                <a:gd name="T24" fmla="*/ 0 w 1022"/>
                <a:gd name="T25" fmla="*/ 1 h 1494"/>
                <a:gd name="T26" fmla="*/ 0 w 1022"/>
                <a:gd name="T27" fmla="*/ 1 h 1494"/>
                <a:gd name="T28" fmla="*/ 0 w 1022"/>
                <a:gd name="T29" fmla="*/ 1 h 1494"/>
                <a:gd name="T30" fmla="*/ 0 w 1022"/>
                <a:gd name="T31" fmla="*/ 1 h 1494"/>
                <a:gd name="T32" fmla="*/ 0 w 1022"/>
                <a:gd name="T33" fmla="*/ 1 h 1494"/>
                <a:gd name="T34" fmla="*/ 0 w 1022"/>
                <a:gd name="T35" fmla="*/ 1 h 1494"/>
                <a:gd name="T36" fmla="*/ 1 w 1022"/>
                <a:gd name="T37" fmla="*/ 1 h 1494"/>
                <a:gd name="T38" fmla="*/ 1 w 1022"/>
                <a:gd name="T39" fmla="*/ 1 h 1494"/>
                <a:gd name="T40" fmla="*/ 1 w 1022"/>
                <a:gd name="T41" fmla="*/ 1 h 1494"/>
                <a:gd name="T42" fmla="*/ 1 w 1022"/>
                <a:gd name="T43" fmla="*/ 1 h 1494"/>
                <a:gd name="T44" fmla="*/ 1 w 1022"/>
                <a:gd name="T45" fmla="*/ 1 h 1494"/>
                <a:gd name="T46" fmla="*/ 1 w 1022"/>
                <a:gd name="T47" fmla="*/ 1 h 1494"/>
                <a:gd name="T48" fmla="*/ 1 w 1022"/>
                <a:gd name="T49" fmla="*/ 1 h 1494"/>
                <a:gd name="T50" fmla="*/ 1 w 1022"/>
                <a:gd name="T51" fmla="*/ 1 h 1494"/>
                <a:gd name="T52" fmla="*/ 1 w 1022"/>
                <a:gd name="T53" fmla="*/ 1 h 1494"/>
                <a:gd name="T54" fmla="*/ 1 w 1022"/>
                <a:gd name="T55" fmla="*/ 1 h 1494"/>
                <a:gd name="T56" fmla="*/ 1 w 1022"/>
                <a:gd name="T57" fmla="*/ 1 h 1494"/>
                <a:gd name="T58" fmla="*/ 1 w 1022"/>
                <a:gd name="T59" fmla="*/ 1 h 1494"/>
                <a:gd name="T60" fmla="*/ 1 w 1022"/>
                <a:gd name="T61" fmla="*/ 1 h 1494"/>
                <a:gd name="T62" fmla="*/ 1 w 1022"/>
                <a:gd name="T63" fmla="*/ 1 h 1494"/>
                <a:gd name="T64" fmla="*/ 1 w 1022"/>
                <a:gd name="T65" fmla="*/ 1 h 1494"/>
                <a:gd name="T66" fmla="*/ 1 w 1022"/>
                <a:gd name="T67" fmla="*/ 0 h 1494"/>
                <a:gd name="T68" fmla="*/ 1 w 1022"/>
                <a:gd name="T69" fmla="*/ 0 h 1494"/>
                <a:gd name="T70" fmla="*/ 1 w 1022"/>
                <a:gd name="T71" fmla="*/ 0 h 1494"/>
                <a:gd name="T72" fmla="*/ 1 w 1022"/>
                <a:gd name="T73" fmla="*/ 0 h 1494"/>
                <a:gd name="T74" fmla="*/ 1 w 1022"/>
                <a:gd name="T75" fmla="*/ 0 h 1494"/>
                <a:gd name="T76" fmla="*/ 1 w 1022"/>
                <a:gd name="T77" fmla="*/ 0 h 1494"/>
                <a:gd name="T78" fmla="*/ 1 w 1022"/>
                <a:gd name="T79" fmla="*/ 0 h 1494"/>
                <a:gd name="T80" fmla="*/ 1 w 1022"/>
                <a:gd name="T81" fmla="*/ 0 h 1494"/>
                <a:gd name="T82" fmla="*/ 1 w 1022"/>
                <a:gd name="T83" fmla="*/ 0 h 1494"/>
                <a:gd name="T84" fmla="*/ 1 w 1022"/>
                <a:gd name="T85" fmla="*/ 0 h 1494"/>
                <a:gd name="T86" fmla="*/ 1 w 1022"/>
                <a:gd name="T87" fmla="*/ 0 h 1494"/>
                <a:gd name="T88" fmla="*/ 1 w 1022"/>
                <a:gd name="T89" fmla="*/ 0 h 1494"/>
                <a:gd name="T90" fmla="*/ 1 w 1022"/>
                <a:gd name="T91" fmla="*/ 0 h 1494"/>
                <a:gd name="T92" fmla="*/ 1 w 1022"/>
                <a:gd name="T93" fmla="*/ 0 h 1494"/>
                <a:gd name="T94" fmla="*/ 1 w 1022"/>
                <a:gd name="T95" fmla="*/ 0 h 1494"/>
                <a:gd name="T96" fmla="*/ 1 w 1022"/>
                <a:gd name="T97" fmla="*/ 0 h 1494"/>
                <a:gd name="T98" fmla="*/ 1 w 1022"/>
                <a:gd name="T99" fmla="*/ 0 h 1494"/>
                <a:gd name="T100" fmla="*/ 1 w 1022"/>
                <a:gd name="T101" fmla="*/ 0 h 1494"/>
                <a:gd name="T102" fmla="*/ 1 w 1022"/>
                <a:gd name="T103" fmla="*/ 0 h 1494"/>
                <a:gd name="T104" fmla="*/ 0 w 1022"/>
                <a:gd name="T105" fmla="*/ 0 h 1494"/>
                <a:gd name="T106" fmla="*/ 0 w 1022"/>
                <a:gd name="T107" fmla="*/ 0 h 1494"/>
                <a:gd name="T108" fmla="*/ 0 w 1022"/>
                <a:gd name="T109" fmla="*/ 0 h 1494"/>
                <a:gd name="T110" fmla="*/ 0 w 1022"/>
                <a:gd name="T111" fmla="*/ 0 h 1494"/>
                <a:gd name="T112" fmla="*/ 0 w 1022"/>
                <a:gd name="T113" fmla="*/ 0 h 1494"/>
                <a:gd name="T114" fmla="*/ 0 w 1022"/>
                <a:gd name="T115" fmla="*/ 0 h 1494"/>
                <a:gd name="T116" fmla="*/ 0 w 1022"/>
                <a:gd name="T117" fmla="*/ 0 h 1494"/>
                <a:gd name="T118" fmla="*/ 0 w 1022"/>
                <a:gd name="T119" fmla="*/ 0 h 149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2"/>
                <a:gd name="T181" fmla="*/ 0 h 1494"/>
                <a:gd name="T182" fmla="*/ 1022 w 1022"/>
                <a:gd name="T183" fmla="*/ 1494 h 149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2" h="1494">
                  <a:moveTo>
                    <a:pt x="27" y="256"/>
                  </a:moveTo>
                  <a:lnTo>
                    <a:pt x="17" y="275"/>
                  </a:lnTo>
                  <a:lnTo>
                    <a:pt x="10" y="295"/>
                  </a:lnTo>
                  <a:lnTo>
                    <a:pt x="5" y="314"/>
                  </a:lnTo>
                  <a:lnTo>
                    <a:pt x="1" y="334"/>
                  </a:lnTo>
                  <a:lnTo>
                    <a:pt x="0" y="345"/>
                  </a:lnTo>
                  <a:lnTo>
                    <a:pt x="0" y="355"/>
                  </a:lnTo>
                  <a:lnTo>
                    <a:pt x="1" y="365"/>
                  </a:lnTo>
                  <a:lnTo>
                    <a:pt x="3" y="375"/>
                  </a:lnTo>
                  <a:lnTo>
                    <a:pt x="6" y="396"/>
                  </a:lnTo>
                  <a:lnTo>
                    <a:pt x="12" y="416"/>
                  </a:lnTo>
                  <a:lnTo>
                    <a:pt x="20" y="438"/>
                  </a:lnTo>
                  <a:lnTo>
                    <a:pt x="31" y="459"/>
                  </a:lnTo>
                  <a:lnTo>
                    <a:pt x="44" y="480"/>
                  </a:lnTo>
                  <a:lnTo>
                    <a:pt x="59" y="501"/>
                  </a:lnTo>
                  <a:lnTo>
                    <a:pt x="77" y="522"/>
                  </a:lnTo>
                  <a:lnTo>
                    <a:pt x="97" y="544"/>
                  </a:lnTo>
                  <a:lnTo>
                    <a:pt x="119" y="565"/>
                  </a:lnTo>
                  <a:lnTo>
                    <a:pt x="144" y="586"/>
                  </a:lnTo>
                  <a:lnTo>
                    <a:pt x="164" y="601"/>
                  </a:lnTo>
                  <a:lnTo>
                    <a:pt x="206" y="637"/>
                  </a:lnTo>
                  <a:lnTo>
                    <a:pt x="250" y="671"/>
                  </a:lnTo>
                  <a:lnTo>
                    <a:pt x="270" y="686"/>
                  </a:lnTo>
                  <a:lnTo>
                    <a:pt x="370" y="1366"/>
                  </a:lnTo>
                  <a:lnTo>
                    <a:pt x="373" y="1372"/>
                  </a:lnTo>
                  <a:lnTo>
                    <a:pt x="382" y="1390"/>
                  </a:lnTo>
                  <a:lnTo>
                    <a:pt x="389" y="1400"/>
                  </a:lnTo>
                  <a:lnTo>
                    <a:pt x="398" y="1412"/>
                  </a:lnTo>
                  <a:lnTo>
                    <a:pt x="410" y="1425"/>
                  </a:lnTo>
                  <a:lnTo>
                    <a:pt x="424" y="1438"/>
                  </a:lnTo>
                  <a:lnTo>
                    <a:pt x="441" y="1451"/>
                  </a:lnTo>
                  <a:lnTo>
                    <a:pt x="460" y="1463"/>
                  </a:lnTo>
                  <a:lnTo>
                    <a:pt x="470" y="1469"/>
                  </a:lnTo>
                  <a:lnTo>
                    <a:pt x="482" y="1474"/>
                  </a:lnTo>
                  <a:lnTo>
                    <a:pt x="495" y="1479"/>
                  </a:lnTo>
                  <a:lnTo>
                    <a:pt x="508" y="1483"/>
                  </a:lnTo>
                  <a:lnTo>
                    <a:pt x="522" y="1486"/>
                  </a:lnTo>
                  <a:lnTo>
                    <a:pt x="537" y="1490"/>
                  </a:lnTo>
                  <a:lnTo>
                    <a:pt x="553" y="1492"/>
                  </a:lnTo>
                  <a:lnTo>
                    <a:pt x="570" y="1493"/>
                  </a:lnTo>
                  <a:lnTo>
                    <a:pt x="588" y="1494"/>
                  </a:lnTo>
                  <a:lnTo>
                    <a:pt x="607" y="1494"/>
                  </a:lnTo>
                  <a:lnTo>
                    <a:pt x="626" y="1493"/>
                  </a:lnTo>
                  <a:lnTo>
                    <a:pt x="647" y="1492"/>
                  </a:lnTo>
                  <a:lnTo>
                    <a:pt x="668" y="1490"/>
                  </a:lnTo>
                  <a:lnTo>
                    <a:pt x="688" y="1486"/>
                  </a:lnTo>
                  <a:lnTo>
                    <a:pt x="707" y="1483"/>
                  </a:lnTo>
                  <a:lnTo>
                    <a:pt x="726" y="1478"/>
                  </a:lnTo>
                  <a:lnTo>
                    <a:pt x="744" y="1473"/>
                  </a:lnTo>
                  <a:lnTo>
                    <a:pt x="761" y="1469"/>
                  </a:lnTo>
                  <a:lnTo>
                    <a:pt x="778" y="1463"/>
                  </a:lnTo>
                  <a:lnTo>
                    <a:pt x="793" y="1457"/>
                  </a:lnTo>
                  <a:lnTo>
                    <a:pt x="808" y="1450"/>
                  </a:lnTo>
                  <a:lnTo>
                    <a:pt x="823" y="1444"/>
                  </a:lnTo>
                  <a:lnTo>
                    <a:pt x="837" y="1437"/>
                  </a:lnTo>
                  <a:lnTo>
                    <a:pt x="850" y="1430"/>
                  </a:lnTo>
                  <a:lnTo>
                    <a:pt x="874" y="1414"/>
                  </a:lnTo>
                  <a:lnTo>
                    <a:pt x="896" y="1398"/>
                  </a:lnTo>
                  <a:lnTo>
                    <a:pt x="914" y="1381"/>
                  </a:lnTo>
                  <a:lnTo>
                    <a:pt x="930" y="1364"/>
                  </a:lnTo>
                  <a:lnTo>
                    <a:pt x="944" y="1346"/>
                  </a:lnTo>
                  <a:lnTo>
                    <a:pt x="954" y="1330"/>
                  </a:lnTo>
                  <a:lnTo>
                    <a:pt x="963" y="1312"/>
                  </a:lnTo>
                  <a:lnTo>
                    <a:pt x="970" y="1297"/>
                  </a:lnTo>
                  <a:lnTo>
                    <a:pt x="973" y="1280"/>
                  </a:lnTo>
                  <a:lnTo>
                    <a:pt x="975" y="1266"/>
                  </a:lnTo>
                  <a:lnTo>
                    <a:pt x="899" y="511"/>
                  </a:lnTo>
                  <a:lnTo>
                    <a:pt x="910" y="499"/>
                  </a:lnTo>
                  <a:lnTo>
                    <a:pt x="938" y="468"/>
                  </a:lnTo>
                  <a:lnTo>
                    <a:pt x="954" y="446"/>
                  </a:lnTo>
                  <a:lnTo>
                    <a:pt x="971" y="419"/>
                  </a:lnTo>
                  <a:lnTo>
                    <a:pt x="980" y="405"/>
                  </a:lnTo>
                  <a:lnTo>
                    <a:pt x="987" y="389"/>
                  </a:lnTo>
                  <a:lnTo>
                    <a:pt x="996" y="373"/>
                  </a:lnTo>
                  <a:lnTo>
                    <a:pt x="1003" y="356"/>
                  </a:lnTo>
                  <a:lnTo>
                    <a:pt x="1009" y="339"/>
                  </a:lnTo>
                  <a:lnTo>
                    <a:pt x="1013" y="321"/>
                  </a:lnTo>
                  <a:lnTo>
                    <a:pt x="1017" y="302"/>
                  </a:lnTo>
                  <a:lnTo>
                    <a:pt x="1020" y="283"/>
                  </a:lnTo>
                  <a:lnTo>
                    <a:pt x="1022" y="264"/>
                  </a:lnTo>
                  <a:lnTo>
                    <a:pt x="1022" y="244"/>
                  </a:lnTo>
                  <a:lnTo>
                    <a:pt x="1019" y="223"/>
                  </a:lnTo>
                  <a:lnTo>
                    <a:pt x="1016" y="203"/>
                  </a:lnTo>
                  <a:lnTo>
                    <a:pt x="1010" y="182"/>
                  </a:lnTo>
                  <a:lnTo>
                    <a:pt x="1002" y="161"/>
                  </a:lnTo>
                  <a:lnTo>
                    <a:pt x="991" y="139"/>
                  </a:lnTo>
                  <a:lnTo>
                    <a:pt x="978" y="118"/>
                  </a:lnTo>
                  <a:lnTo>
                    <a:pt x="963" y="97"/>
                  </a:lnTo>
                  <a:lnTo>
                    <a:pt x="944" y="76"/>
                  </a:lnTo>
                  <a:lnTo>
                    <a:pt x="923" y="53"/>
                  </a:lnTo>
                  <a:lnTo>
                    <a:pt x="899" y="32"/>
                  </a:lnTo>
                  <a:lnTo>
                    <a:pt x="887" y="25"/>
                  </a:lnTo>
                  <a:lnTo>
                    <a:pt x="874" y="19"/>
                  </a:lnTo>
                  <a:lnTo>
                    <a:pt x="860" y="13"/>
                  </a:lnTo>
                  <a:lnTo>
                    <a:pt x="844" y="9"/>
                  </a:lnTo>
                  <a:lnTo>
                    <a:pt x="825" y="6"/>
                  </a:lnTo>
                  <a:lnTo>
                    <a:pt x="806" y="3"/>
                  </a:lnTo>
                  <a:lnTo>
                    <a:pt x="785" y="2"/>
                  </a:lnTo>
                  <a:lnTo>
                    <a:pt x="762" y="0"/>
                  </a:lnTo>
                  <a:lnTo>
                    <a:pt x="739" y="0"/>
                  </a:lnTo>
                  <a:lnTo>
                    <a:pt x="714" y="2"/>
                  </a:lnTo>
                  <a:lnTo>
                    <a:pt x="689" y="3"/>
                  </a:lnTo>
                  <a:lnTo>
                    <a:pt x="663" y="5"/>
                  </a:lnTo>
                  <a:lnTo>
                    <a:pt x="609" y="11"/>
                  </a:lnTo>
                  <a:lnTo>
                    <a:pt x="555" y="19"/>
                  </a:lnTo>
                  <a:lnTo>
                    <a:pt x="500" y="29"/>
                  </a:lnTo>
                  <a:lnTo>
                    <a:pt x="446" y="39"/>
                  </a:lnTo>
                  <a:lnTo>
                    <a:pt x="394" y="51"/>
                  </a:lnTo>
                  <a:lnTo>
                    <a:pt x="344" y="64"/>
                  </a:lnTo>
                  <a:lnTo>
                    <a:pt x="299" y="76"/>
                  </a:lnTo>
                  <a:lnTo>
                    <a:pt x="259" y="89"/>
                  </a:lnTo>
                  <a:lnTo>
                    <a:pt x="225" y="102"/>
                  </a:lnTo>
                  <a:lnTo>
                    <a:pt x="199" y="112"/>
                  </a:lnTo>
                  <a:lnTo>
                    <a:pt x="169" y="128"/>
                  </a:lnTo>
                  <a:lnTo>
                    <a:pt x="142" y="144"/>
                  </a:lnTo>
                  <a:lnTo>
                    <a:pt x="116" y="162"/>
                  </a:lnTo>
                  <a:lnTo>
                    <a:pt x="93" y="180"/>
                  </a:lnTo>
                  <a:lnTo>
                    <a:pt x="73" y="197"/>
                  </a:lnTo>
                  <a:lnTo>
                    <a:pt x="56" y="216"/>
                  </a:lnTo>
                  <a:lnTo>
                    <a:pt x="40" y="236"/>
                  </a:lnTo>
                  <a:lnTo>
                    <a:pt x="27" y="256"/>
                  </a:lnTo>
                  <a:close/>
                </a:path>
              </a:pathLst>
            </a:custGeom>
            <a:solidFill>
              <a:srgbClr val="BA4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9" name="Freeform 10"/>
            <p:cNvSpPr>
              <a:spLocks/>
            </p:cNvSpPr>
            <p:nvPr/>
          </p:nvSpPr>
          <p:spPr bwMode="auto">
            <a:xfrm>
              <a:off x="1647" y="873"/>
              <a:ext cx="150" cy="231"/>
            </a:xfrm>
            <a:custGeom>
              <a:avLst/>
              <a:gdLst>
                <a:gd name="T0" fmla="*/ 1 w 900"/>
                <a:gd name="T1" fmla="*/ 1 h 1385"/>
                <a:gd name="T2" fmla="*/ 1 w 900"/>
                <a:gd name="T3" fmla="*/ 1 h 1385"/>
                <a:gd name="T4" fmla="*/ 1 w 900"/>
                <a:gd name="T5" fmla="*/ 1 h 1385"/>
                <a:gd name="T6" fmla="*/ 1 w 900"/>
                <a:gd name="T7" fmla="*/ 1 h 1385"/>
                <a:gd name="T8" fmla="*/ 1 w 900"/>
                <a:gd name="T9" fmla="*/ 1 h 1385"/>
                <a:gd name="T10" fmla="*/ 1 w 900"/>
                <a:gd name="T11" fmla="*/ 1 h 1385"/>
                <a:gd name="T12" fmla="*/ 1 w 900"/>
                <a:gd name="T13" fmla="*/ 1 h 1385"/>
                <a:gd name="T14" fmla="*/ 0 w 900"/>
                <a:gd name="T15" fmla="*/ 1 h 1385"/>
                <a:gd name="T16" fmla="*/ 0 w 900"/>
                <a:gd name="T17" fmla="*/ 1 h 1385"/>
                <a:gd name="T18" fmla="*/ 0 w 900"/>
                <a:gd name="T19" fmla="*/ 1 h 1385"/>
                <a:gd name="T20" fmla="*/ 0 w 900"/>
                <a:gd name="T21" fmla="*/ 0 h 1385"/>
                <a:gd name="T22" fmla="*/ 0 w 900"/>
                <a:gd name="T23" fmla="*/ 0 h 1385"/>
                <a:gd name="T24" fmla="*/ 0 w 900"/>
                <a:gd name="T25" fmla="*/ 0 h 1385"/>
                <a:gd name="T26" fmla="*/ 0 w 900"/>
                <a:gd name="T27" fmla="*/ 0 h 1385"/>
                <a:gd name="T28" fmla="*/ 0 w 900"/>
                <a:gd name="T29" fmla="*/ 0 h 1385"/>
                <a:gd name="T30" fmla="*/ 0 w 900"/>
                <a:gd name="T31" fmla="*/ 0 h 1385"/>
                <a:gd name="T32" fmla="*/ 0 w 900"/>
                <a:gd name="T33" fmla="*/ 0 h 1385"/>
                <a:gd name="T34" fmla="*/ 0 w 900"/>
                <a:gd name="T35" fmla="*/ 0 h 1385"/>
                <a:gd name="T36" fmla="*/ 0 w 900"/>
                <a:gd name="T37" fmla="*/ 0 h 1385"/>
                <a:gd name="T38" fmla="*/ 0 w 900"/>
                <a:gd name="T39" fmla="*/ 0 h 1385"/>
                <a:gd name="T40" fmla="*/ 0 w 900"/>
                <a:gd name="T41" fmla="*/ 0 h 1385"/>
                <a:gd name="T42" fmla="*/ 0 w 900"/>
                <a:gd name="T43" fmla="*/ 0 h 1385"/>
                <a:gd name="T44" fmla="*/ 0 w 900"/>
                <a:gd name="T45" fmla="*/ 0 h 1385"/>
                <a:gd name="T46" fmla="*/ 0 w 900"/>
                <a:gd name="T47" fmla="*/ 0 h 1385"/>
                <a:gd name="T48" fmla="*/ 0 w 900"/>
                <a:gd name="T49" fmla="*/ 0 h 1385"/>
                <a:gd name="T50" fmla="*/ 0 w 900"/>
                <a:gd name="T51" fmla="*/ 0 h 1385"/>
                <a:gd name="T52" fmla="*/ 0 w 900"/>
                <a:gd name="T53" fmla="*/ 0 h 1385"/>
                <a:gd name="T54" fmla="*/ 0 w 900"/>
                <a:gd name="T55" fmla="*/ 0 h 1385"/>
                <a:gd name="T56" fmla="*/ 0 w 900"/>
                <a:gd name="T57" fmla="*/ 0 h 1385"/>
                <a:gd name="T58" fmla="*/ 0 w 900"/>
                <a:gd name="T59" fmla="*/ 0 h 1385"/>
                <a:gd name="T60" fmla="*/ 0 w 900"/>
                <a:gd name="T61" fmla="*/ 0 h 1385"/>
                <a:gd name="T62" fmla="*/ 0 w 900"/>
                <a:gd name="T63" fmla="*/ 0 h 1385"/>
                <a:gd name="T64" fmla="*/ 0 w 900"/>
                <a:gd name="T65" fmla="*/ 0 h 1385"/>
                <a:gd name="T66" fmla="*/ 0 w 900"/>
                <a:gd name="T67" fmla="*/ 0 h 1385"/>
                <a:gd name="T68" fmla="*/ 0 w 900"/>
                <a:gd name="T69" fmla="*/ 0 h 1385"/>
                <a:gd name="T70" fmla="*/ 0 w 900"/>
                <a:gd name="T71" fmla="*/ 0 h 1385"/>
                <a:gd name="T72" fmla="*/ 0 w 900"/>
                <a:gd name="T73" fmla="*/ 0 h 1385"/>
                <a:gd name="T74" fmla="*/ 0 w 900"/>
                <a:gd name="T75" fmla="*/ 0 h 1385"/>
                <a:gd name="T76" fmla="*/ 0 w 900"/>
                <a:gd name="T77" fmla="*/ 0 h 1385"/>
                <a:gd name="T78" fmla="*/ 0 w 900"/>
                <a:gd name="T79" fmla="*/ 1 h 1385"/>
                <a:gd name="T80" fmla="*/ 0 w 900"/>
                <a:gd name="T81" fmla="*/ 1 h 1385"/>
                <a:gd name="T82" fmla="*/ 0 w 900"/>
                <a:gd name="T83" fmla="*/ 1 h 1385"/>
                <a:gd name="T84" fmla="*/ 0 w 900"/>
                <a:gd name="T85" fmla="*/ 1 h 1385"/>
                <a:gd name="T86" fmla="*/ 0 w 900"/>
                <a:gd name="T87" fmla="*/ 1 h 1385"/>
                <a:gd name="T88" fmla="*/ 0 w 900"/>
                <a:gd name="T89" fmla="*/ 1 h 1385"/>
                <a:gd name="T90" fmla="*/ 0 w 900"/>
                <a:gd name="T91" fmla="*/ 1 h 1385"/>
                <a:gd name="T92" fmla="*/ 0 w 900"/>
                <a:gd name="T93" fmla="*/ 1 h 1385"/>
                <a:gd name="T94" fmla="*/ 1 w 900"/>
                <a:gd name="T95" fmla="*/ 1 h 1385"/>
                <a:gd name="T96" fmla="*/ 1 w 900"/>
                <a:gd name="T97" fmla="*/ 1 h 1385"/>
                <a:gd name="T98" fmla="*/ 1 w 900"/>
                <a:gd name="T99" fmla="*/ 1 h 1385"/>
                <a:gd name="T100" fmla="*/ 1 w 900"/>
                <a:gd name="T101" fmla="*/ 1 h 1385"/>
                <a:gd name="T102" fmla="*/ 1 w 900"/>
                <a:gd name="T103" fmla="*/ 1 h 1385"/>
                <a:gd name="T104" fmla="*/ 1 w 900"/>
                <a:gd name="T105" fmla="*/ 1 h 1385"/>
                <a:gd name="T106" fmla="*/ 1 w 900"/>
                <a:gd name="T107" fmla="*/ 1 h 1385"/>
                <a:gd name="T108" fmla="*/ 1 w 900"/>
                <a:gd name="T109" fmla="*/ 1 h 1385"/>
                <a:gd name="T110" fmla="*/ 1 w 900"/>
                <a:gd name="T111" fmla="*/ 1 h 1385"/>
                <a:gd name="T112" fmla="*/ 1 w 900"/>
                <a:gd name="T113" fmla="*/ 1 h 1385"/>
                <a:gd name="T114" fmla="*/ 1 w 900"/>
                <a:gd name="T115" fmla="*/ 1 h 1385"/>
                <a:gd name="T116" fmla="*/ 1 w 900"/>
                <a:gd name="T117" fmla="*/ 1 h 1385"/>
                <a:gd name="T118" fmla="*/ 1 w 900"/>
                <a:gd name="T119" fmla="*/ 1 h 1385"/>
                <a:gd name="T120" fmla="*/ 1 w 900"/>
                <a:gd name="T121" fmla="*/ 1 h 1385"/>
                <a:gd name="T122" fmla="*/ 1 w 900"/>
                <a:gd name="T123" fmla="*/ 1 h 1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00"/>
                <a:gd name="T187" fmla="*/ 0 h 1385"/>
                <a:gd name="T188" fmla="*/ 900 w 900"/>
                <a:gd name="T189" fmla="*/ 1385 h 1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00" h="1385">
                  <a:moveTo>
                    <a:pt x="749" y="1322"/>
                  </a:moveTo>
                  <a:lnTo>
                    <a:pt x="728" y="1323"/>
                  </a:lnTo>
                  <a:lnTo>
                    <a:pt x="708" y="1324"/>
                  </a:lnTo>
                  <a:lnTo>
                    <a:pt x="691" y="1324"/>
                  </a:lnTo>
                  <a:lnTo>
                    <a:pt x="673" y="1323"/>
                  </a:lnTo>
                  <a:lnTo>
                    <a:pt x="655" y="1322"/>
                  </a:lnTo>
                  <a:lnTo>
                    <a:pt x="640" y="1319"/>
                  </a:lnTo>
                  <a:lnTo>
                    <a:pt x="625" y="1316"/>
                  </a:lnTo>
                  <a:lnTo>
                    <a:pt x="610" y="1312"/>
                  </a:lnTo>
                  <a:lnTo>
                    <a:pt x="598" y="1308"/>
                  </a:lnTo>
                  <a:lnTo>
                    <a:pt x="585" y="1303"/>
                  </a:lnTo>
                  <a:lnTo>
                    <a:pt x="573" y="1298"/>
                  </a:lnTo>
                  <a:lnTo>
                    <a:pt x="562" y="1292"/>
                  </a:lnTo>
                  <a:lnTo>
                    <a:pt x="543" y="1281"/>
                  </a:lnTo>
                  <a:lnTo>
                    <a:pt x="527" y="1268"/>
                  </a:lnTo>
                  <a:lnTo>
                    <a:pt x="513" y="1255"/>
                  </a:lnTo>
                  <a:lnTo>
                    <a:pt x="501" y="1242"/>
                  </a:lnTo>
                  <a:lnTo>
                    <a:pt x="491" y="1230"/>
                  </a:lnTo>
                  <a:lnTo>
                    <a:pt x="484" y="1219"/>
                  </a:lnTo>
                  <a:lnTo>
                    <a:pt x="475" y="1202"/>
                  </a:lnTo>
                  <a:lnTo>
                    <a:pt x="473" y="1196"/>
                  </a:lnTo>
                  <a:lnTo>
                    <a:pt x="373" y="516"/>
                  </a:lnTo>
                  <a:lnTo>
                    <a:pt x="246" y="416"/>
                  </a:lnTo>
                  <a:lnTo>
                    <a:pt x="222" y="395"/>
                  </a:lnTo>
                  <a:lnTo>
                    <a:pt x="199" y="373"/>
                  </a:lnTo>
                  <a:lnTo>
                    <a:pt x="179" y="352"/>
                  </a:lnTo>
                  <a:lnTo>
                    <a:pt x="162" y="331"/>
                  </a:lnTo>
                  <a:lnTo>
                    <a:pt x="146" y="310"/>
                  </a:lnTo>
                  <a:lnTo>
                    <a:pt x="133" y="289"/>
                  </a:lnTo>
                  <a:lnTo>
                    <a:pt x="123" y="267"/>
                  </a:lnTo>
                  <a:lnTo>
                    <a:pt x="115" y="246"/>
                  </a:lnTo>
                  <a:lnTo>
                    <a:pt x="107" y="226"/>
                  </a:lnTo>
                  <a:lnTo>
                    <a:pt x="104" y="205"/>
                  </a:lnTo>
                  <a:lnTo>
                    <a:pt x="103" y="194"/>
                  </a:lnTo>
                  <a:lnTo>
                    <a:pt x="103" y="185"/>
                  </a:lnTo>
                  <a:lnTo>
                    <a:pt x="103" y="174"/>
                  </a:lnTo>
                  <a:lnTo>
                    <a:pt x="104" y="164"/>
                  </a:lnTo>
                  <a:lnTo>
                    <a:pt x="106" y="144"/>
                  </a:lnTo>
                  <a:lnTo>
                    <a:pt x="112" y="124"/>
                  </a:lnTo>
                  <a:lnTo>
                    <a:pt x="119" y="105"/>
                  </a:lnTo>
                  <a:lnTo>
                    <a:pt x="130" y="86"/>
                  </a:lnTo>
                  <a:lnTo>
                    <a:pt x="137" y="74"/>
                  </a:lnTo>
                  <a:lnTo>
                    <a:pt x="144" y="63"/>
                  </a:lnTo>
                  <a:lnTo>
                    <a:pt x="153" y="52"/>
                  </a:lnTo>
                  <a:lnTo>
                    <a:pt x="163" y="41"/>
                  </a:lnTo>
                  <a:lnTo>
                    <a:pt x="172" y="30"/>
                  </a:lnTo>
                  <a:lnTo>
                    <a:pt x="184" y="20"/>
                  </a:lnTo>
                  <a:lnTo>
                    <a:pt x="196" y="9"/>
                  </a:lnTo>
                  <a:lnTo>
                    <a:pt x="208" y="0"/>
                  </a:lnTo>
                  <a:lnTo>
                    <a:pt x="203" y="2"/>
                  </a:lnTo>
                  <a:lnTo>
                    <a:pt x="199" y="3"/>
                  </a:lnTo>
                  <a:lnTo>
                    <a:pt x="169" y="19"/>
                  </a:lnTo>
                  <a:lnTo>
                    <a:pt x="142" y="35"/>
                  </a:lnTo>
                  <a:lnTo>
                    <a:pt x="116" y="53"/>
                  </a:lnTo>
                  <a:lnTo>
                    <a:pt x="93" y="71"/>
                  </a:lnTo>
                  <a:lnTo>
                    <a:pt x="73" y="88"/>
                  </a:lnTo>
                  <a:lnTo>
                    <a:pt x="56" y="107"/>
                  </a:lnTo>
                  <a:lnTo>
                    <a:pt x="40" y="127"/>
                  </a:lnTo>
                  <a:lnTo>
                    <a:pt x="27" y="147"/>
                  </a:lnTo>
                  <a:lnTo>
                    <a:pt x="17" y="166"/>
                  </a:lnTo>
                  <a:lnTo>
                    <a:pt x="10" y="186"/>
                  </a:lnTo>
                  <a:lnTo>
                    <a:pt x="5" y="205"/>
                  </a:lnTo>
                  <a:lnTo>
                    <a:pt x="1" y="225"/>
                  </a:lnTo>
                  <a:lnTo>
                    <a:pt x="0" y="236"/>
                  </a:lnTo>
                  <a:lnTo>
                    <a:pt x="0" y="246"/>
                  </a:lnTo>
                  <a:lnTo>
                    <a:pt x="1" y="256"/>
                  </a:lnTo>
                  <a:lnTo>
                    <a:pt x="3" y="266"/>
                  </a:lnTo>
                  <a:lnTo>
                    <a:pt x="6" y="287"/>
                  </a:lnTo>
                  <a:lnTo>
                    <a:pt x="12" y="307"/>
                  </a:lnTo>
                  <a:lnTo>
                    <a:pt x="20" y="329"/>
                  </a:lnTo>
                  <a:lnTo>
                    <a:pt x="31" y="350"/>
                  </a:lnTo>
                  <a:lnTo>
                    <a:pt x="44" y="371"/>
                  </a:lnTo>
                  <a:lnTo>
                    <a:pt x="59" y="392"/>
                  </a:lnTo>
                  <a:lnTo>
                    <a:pt x="77" y="413"/>
                  </a:lnTo>
                  <a:lnTo>
                    <a:pt x="97" y="435"/>
                  </a:lnTo>
                  <a:lnTo>
                    <a:pt x="119" y="456"/>
                  </a:lnTo>
                  <a:lnTo>
                    <a:pt x="144" y="477"/>
                  </a:lnTo>
                  <a:lnTo>
                    <a:pt x="164" y="492"/>
                  </a:lnTo>
                  <a:lnTo>
                    <a:pt x="206" y="528"/>
                  </a:lnTo>
                  <a:lnTo>
                    <a:pt x="250" y="562"/>
                  </a:lnTo>
                  <a:lnTo>
                    <a:pt x="270" y="577"/>
                  </a:lnTo>
                  <a:lnTo>
                    <a:pt x="370" y="1257"/>
                  </a:lnTo>
                  <a:lnTo>
                    <a:pt x="373" y="1263"/>
                  </a:lnTo>
                  <a:lnTo>
                    <a:pt x="382" y="1281"/>
                  </a:lnTo>
                  <a:lnTo>
                    <a:pt x="389" y="1291"/>
                  </a:lnTo>
                  <a:lnTo>
                    <a:pt x="398" y="1303"/>
                  </a:lnTo>
                  <a:lnTo>
                    <a:pt x="410" y="1316"/>
                  </a:lnTo>
                  <a:lnTo>
                    <a:pt x="424" y="1329"/>
                  </a:lnTo>
                  <a:lnTo>
                    <a:pt x="441" y="1342"/>
                  </a:lnTo>
                  <a:lnTo>
                    <a:pt x="460" y="1354"/>
                  </a:lnTo>
                  <a:lnTo>
                    <a:pt x="470" y="1360"/>
                  </a:lnTo>
                  <a:lnTo>
                    <a:pt x="482" y="1365"/>
                  </a:lnTo>
                  <a:lnTo>
                    <a:pt x="495" y="1370"/>
                  </a:lnTo>
                  <a:lnTo>
                    <a:pt x="508" y="1374"/>
                  </a:lnTo>
                  <a:lnTo>
                    <a:pt x="522" y="1377"/>
                  </a:lnTo>
                  <a:lnTo>
                    <a:pt x="537" y="1381"/>
                  </a:lnTo>
                  <a:lnTo>
                    <a:pt x="553" y="1383"/>
                  </a:lnTo>
                  <a:lnTo>
                    <a:pt x="570" y="1384"/>
                  </a:lnTo>
                  <a:lnTo>
                    <a:pt x="588" y="1385"/>
                  </a:lnTo>
                  <a:lnTo>
                    <a:pt x="607" y="1385"/>
                  </a:lnTo>
                  <a:lnTo>
                    <a:pt x="626" y="1384"/>
                  </a:lnTo>
                  <a:lnTo>
                    <a:pt x="647" y="1383"/>
                  </a:lnTo>
                  <a:lnTo>
                    <a:pt x="668" y="1381"/>
                  </a:lnTo>
                  <a:lnTo>
                    <a:pt x="689" y="1377"/>
                  </a:lnTo>
                  <a:lnTo>
                    <a:pt x="709" y="1373"/>
                  </a:lnTo>
                  <a:lnTo>
                    <a:pt x="728" y="1369"/>
                  </a:lnTo>
                  <a:lnTo>
                    <a:pt x="747" y="1363"/>
                  </a:lnTo>
                  <a:lnTo>
                    <a:pt x="765" y="1358"/>
                  </a:lnTo>
                  <a:lnTo>
                    <a:pt x="781" y="1352"/>
                  </a:lnTo>
                  <a:lnTo>
                    <a:pt x="798" y="1345"/>
                  </a:lnTo>
                  <a:lnTo>
                    <a:pt x="813" y="1340"/>
                  </a:lnTo>
                  <a:lnTo>
                    <a:pt x="827" y="1332"/>
                  </a:lnTo>
                  <a:lnTo>
                    <a:pt x="841" y="1325"/>
                  </a:lnTo>
                  <a:lnTo>
                    <a:pt x="854" y="1317"/>
                  </a:lnTo>
                  <a:lnTo>
                    <a:pt x="879" y="1301"/>
                  </a:lnTo>
                  <a:lnTo>
                    <a:pt x="900" y="1284"/>
                  </a:lnTo>
                  <a:lnTo>
                    <a:pt x="884" y="1290"/>
                  </a:lnTo>
                  <a:lnTo>
                    <a:pt x="867" y="1296"/>
                  </a:lnTo>
                  <a:lnTo>
                    <a:pt x="850" y="1302"/>
                  </a:lnTo>
                  <a:lnTo>
                    <a:pt x="831" y="1307"/>
                  </a:lnTo>
                  <a:lnTo>
                    <a:pt x="812" y="1311"/>
                  </a:lnTo>
                  <a:lnTo>
                    <a:pt x="792" y="1315"/>
                  </a:lnTo>
                  <a:lnTo>
                    <a:pt x="771" y="1318"/>
                  </a:lnTo>
                  <a:lnTo>
                    <a:pt x="749" y="1322"/>
                  </a:lnTo>
                  <a:close/>
                </a:path>
              </a:pathLst>
            </a:custGeom>
            <a:solidFill>
              <a:srgbClr val="8E36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0" name="Freeform 11"/>
            <p:cNvSpPr>
              <a:spLocks/>
            </p:cNvSpPr>
            <p:nvPr/>
          </p:nvSpPr>
          <p:spPr bwMode="auto">
            <a:xfrm>
              <a:off x="1655" y="850"/>
              <a:ext cx="150" cy="82"/>
            </a:xfrm>
            <a:custGeom>
              <a:avLst/>
              <a:gdLst>
                <a:gd name="T0" fmla="*/ 1 w 900"/>
                <a:gd name="T1" fmla="*/ 0 h 493"/>
                <a:gd name="T2" fmla="*/ 1 w 900"/>
                <a:gd name="T3" fmla="*/ 0 h 493"/>
                <a:gd name="T4" fmla="*/ 1 w 900"/>
                <a:gd name="T5" fmla="*/ 0 h 493"/>
                <a:gd name="T6" fmla="*/ 1 w 900"/>
                <a:gd name="T7" fmla="*/ 0 h 493"/>
                <a:gd name="T8" fmla="*/ 1 w 900"/>
                <a:gd name="T9" fmla="*/ 0 h 493"/>
                <a:gd name="T10" fmla="*/ 1 w 900"/>
                <a:gd name="T11" fmla="*/ 0 h 493"/>
                <a:gd name="T12" fmla="*/ 1 w 900"/>
                <a:gd name="T13" fmla="*/ 0 h 493"/>
                <a:gd name="T14" fmla="*/ 1 w 900"/>
                <a:gd name="T15" fmla="*/ 0 h 493"/>
                <a:gd name="T16" fmla="*/ 1 w 900"/>
                <a:gd name="T17" fmla="*/ 0 h 493"/>
                <a:gd name="T18" fmla="*/ 1 w 900"/>
                <a:gd name="T19" fmla="*/ 0 h 493"/>
                <a:gd name="T20" fmla="*/ 1 w 900"/>
                <a:gd name="T21" fmla="*/ 0 h 493"/>
                <a:gd name="T22" fmla="*/ 1 w 900"/>
                <a:gd name="T23" fmla="*/ 0 h 493"/>
                <a:gd name="T24" fmla="*/ 1 w 900"/>
                <a:gd name="T25" fmla="*/ 0 h 493"/>
                <a:gd name="T26" fmla="*/ 1 w 900"/>
                <a:gd name="T27" fmla="*/ 0 h 493"/>
                <a:gd name="T28" fmla="*/ 1 w 900"/>
                <a:gd name="T29" fmla="*/ 0 h 493"/>
                <a:gd name="T30" fmla="*/ 0 w 900"/>
                <a:gd name="T31" fmla="*/ 0 h 493"/>
                <a:gd name="T32" fmla="*/ 0 w 900"/>
                <a:gd name="T33" fmla="*/ 0 h 493"/>
                <a:gd name="T34" fmla="*/ 0 w 900"/>
                <a:gd name="T35" fmla="*/ 0 h 493"/>
                <a:gd name="T36" fmla="*/ 0 w 900"/>
                <a:gd name="T37" fmla="*/ 0 h 493"/>
                <a:gd name="T38" fmla="*/ 0 w 900"/>
                <a:gd name="T39" fmla="*/ 0 h 493"/>
                <a:gd name="T40" fmla="*/ 0 w 900"/>
                <a:gd name="T41" fmla="*/ 0 h 493"/>
                <a:gd name="T42" fmla="*/ 0 w 900"/>
                <a:gd name="T43" fmla="*/ 0 h 493"/>
                <a:gd name="T44" fmla="*/ 0 w 900"/>
                <a:gd name="T45" fmla="*/ 0 h 493"/>
                <a:gd name="T46" fmla="*/ 0 w 900"/>
                <a:gd name="T47" fmla="*/ 0 h 493"/>
                <a:gd name="T48" fmla="*/ 0 w 900"/>
                <a:gd name="T49" fmla="*/ 0 h 493"/>
                <a:gd name="T50" fmla="*/ 0 w 900"/>
                <a:gd name="T51" fmla="*/ 0 h 493"/>
                <a:gd name="T52" fmla="*/ 0 w 900"/>
                <a:gd name="T53" fmla="*/ 0 h 493"/>
                <a:gd name="T54" fmla="*/ 0 w 900"/>
                <a:gd name="T55" fmla="*/ 0 h 493"/>
                <a:gd name="T56" fmla="*/ 0 w 900"/>
                <a:gd name="T57" fmla="*/ 0 h 493"/>
                <a:gd name="T58" fmla="*/ 0 w 900"/>
                <a:gd name="T59" fmla="*/ 0 h 493"/>
                <a:gd name="T60" fmla="*/ 0 w 900"/>
                <a:gd name="T61" fmla="*/ 0 h 493"/>
                <a:gd name="T62" fmla="*/ 0 w 900"/>
                <a:gd name="T63" fmla="*/ 0 h 493"/>
                <a:gd name="T64" fmla="*/ 0 w 900"/>
                <a:gd name="T65" fmla="*/ 0 h 493"/>
                <a:gd name="T66" fmla="*/ 0 w 900"/>
                <a:gd name="T67" fmla="*/ 0 h 493"/>
                <a:gd name="T68" fmla="*/ 0 w 900"/>
                <a:gd name="T69" fmla="*/ 0 h 493"/>
                <a:gd name="T70" fmla="*/ 0 w 900"/>
                <a:gd name="T71" fmla="*/ 0 h 493"/>
                <a:gd name="T72" fmla="*/ 0 w 900"/>
                <a:gd name="T73" fmla="*/ 0 h 493"/>
                <a:gd name="T74" fmla="*/ 0 w 900"/>
                <a:gd name="T75" fmla="*/ 0 h 493"/>
                <a:gd name="T76" fmla="*/ 0 w 900"/>
                <a:gd name="T77" fmla="*/ 0 h 493"/>
                <a:gd name="T78" fmla="*/ 0 w 900"/>
                <a:gd name="T79" fmla="*/ 0 h 493"/>
                <a:gd name="T80" fmla="*/ 0 w 900"/>
                <a:gd name="T81" fmla="*/ 0 h 493"/>
                <a:gd name="T82" fmla="*/ 0 w 900"/>
                <a:gd name="T83" fmla="*/ 0 h 493"/>
                <a:gd name="T84" fmla="*/ 0 w 900"/>
                <a:gd name="T85" fmla="*/ 0 h 493"/>
                <a:gd name="T86" fmla="*/ 0 w 900"/>
                <a:gd name="T87" fmla="*/ 0 h 493"/>
                <a:gd name="T88" fmla="*/ 0 w 900"/>
                <a:gd name="T89" fmla="*/ 0 h 493"/>
                <a:gd name="T90" fmla="*/ 0 w 900"/>
                <a:gd name="T91" fmla="*/ 0 h 493"/>
                <a:gd name="T92" fmla="*/ 0 w 900"/>
                <a:gd name="T93" fmla="*/ 0 h 493"/>
                <a:gd name="T94" fmla="*/ 0 w 900"/>
                <a:gd name="T95" fmla="*/ 0 h 493"/>
                <a:gd name="T96" fmla="*/ 0 w 900"/>
                <a:gd name="T97" fmla="*/ 0 h 493"/>
                <a:gd name="T98" fmla="*/ 1 w 900"/>
                <a:gd name="T99" fmla="*/ 0 h 493"/>
                <a:gd name="T100" fmla="*/ 1 w 900"/>
                <a:gd name="T101" fmla="*/ 0 h 493"/>
                <a:gd name="T102" fmla="*/ 1 w 900"/>
                <a:gd name="T103" fmla="*/ 0 h 493"/>
                <a:gd name="T104" fmla="*/ 1 w 900"/>
                <a:gd name="T105" fmla="*/ 0 h 493"/>
                <a:gd name="T106" fmla="*/ 1 w 900"/>
                <a:gd name="T107" fmla="*/ 0 h 493"/>
                <a:gd name="T108" fmla="*/ 1 w 900"/>
                <a:gd name="T109" fmla="*/ 0 h 493"/>
                <a:gd name="T110" fmla="*/ 1 w 900"/>
                <a:gd name="T111" fmla="*/ 0 h 493"/>
                <a:gd name="T112" fmla="*/ 1 w 900"/>
                <a:gd name="T113" fmla="*/ 0 h 493"/>
                <a:gd name="T114" fmla="*/ 1 w 900"/>
                <a:gd name="T115" fmla="*/ 0 h 493"/>
                <a:gd name="T116" fmla="*/ 1 w 900"/>
                <a:gd name="T117" fmla="*/ 0 h 493"/>
                <a:gd name="T118" fmla="*/ 1 w 900"/>
                <a:gd name="T119" fmla="*/ 0 h 493"/>
                <a:gd name="T120" fmla="*/ 1 w 900"/>
                <a:gd name="T121" fmla="*/ 0 h 493"/>
                <a:gd name="T122" fmla="*/ 1 w 900"/>
                <a:gd name="T123" fmla="*/ 0 h 493"/>
                <a:gd name="T124" fmla="*/ 1 w 900"/>
                <a:gd name="T125" fmla="*/ 0 h 49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493"/>
                <a:gd name="T191" fmla="*/ 900 w 900"/>
                <a:gd name="T192" fmla="*/ 493 h 49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493">
                  <a:moveTo>
                    <a:pt x="898" y="164"/>
                  </a:moveTo>
                  <a:lnTo>
                    <a:pt x="900" y="176"/>
                  </a:lnTo>
                  <a:lnTo>
                    <a:pt x="900" y="187"/>
                  </a:lnTo>
                  <a:lnTo>
                    <a:pt x="899" y="199"/>
                  </a:lnTo>
                  <a:lnTo>
                    <a:pt x="898" y="212"/>
                  </a:lnTo>
                  <a:lnTo>
                    <a:pt x="895" y="224"/>
                  </a:lnTo>
                  <a:lnTo>
                    <a:pt x="891" y="236"/>
                  </a:lnTo>
                  <a:lnTo>
                    <a:pt x="886" y="249"/>
                  </a:lnTo>
                  <a:lnTo>
                    <a:pt x="880" y="260"/>
                  </a:lnTo>
                  <a:lnTo>
                    <a:pt x="873" y="272"/>
                  </a:lnTo>
                  <a:lnTo>
                    <a:pt x="865" y="284"/>
                  </a:lnTo>
                  <a:lnTo>
                    <a:pt x="856" y="296"/>
                  </a:lnTo>
                  <a:lnTo>
                    <a:pt x="846" y="308"/>
                  </a:lnTo>
                  <a:lnTo>
                    <a:pt x="836" y="318"/>
                  </a:lnTo>
                  <a:lnTo>
                    <a:pt x="824" y="330"/>
                  </a:lnTo>
                  <a:lnTo>
                    <a:pt x="811" y="341"/>
                  </a:lnTo>
                  <a:lnTo>
                    <a:pt x="798" y="351"/>
                  </a:lnTo>
                  <a:lnTo>
                    <a:pt x="784" y="362"/>
                  </a:lnTo>
                  <a:lnTo>
                    <a:pt x="768" y="372"/>
                  </a:lnTo>
                  <a:lnTo>
                    <a:pt x="753" y="383"/>
                  </a:lnTo>
                  <a:lnTo>
                    <a:pt x="737" y="392"/>
                  </a:lnTo>
                  <a:lnTo>
                    <a:pt x="719" y="402"/>
                  </a:lnTo>
                  <a:lnTo>
                    <a:pt x="701" y="410"/>
                  </a:lnTo>
                  <a:lnTo>
                    <a:pt x="684" y="419"/>
                  </a:lnTo>
                  <a:lnTo>
                    <a:pt x="665" y="428"/>
                  </a:lnTo>
                  <a:lnTo>
                    <a:pt x="645" y="436"/>
                  </a:lnTo>
                  <a:lnTo>
                    <a:pt x="625" y="443"/>
                  </a:lnTo>
                  <a:lnTo>
                    <a:pt x="604" y="450"/>
                  </a:lnTo>
                  <a:lnTo>
                    <a:pt x="582" y="457"/>
                  </a:lnTo>
                  <a:lnTo>
                    <a:pt x="561" y="463"/>
                  </a:lnTo>
                  <a:lnTo>
                    <a:pt x="539" y="469"/>
                  </a:lnTo>
                  <a:lnTo>
                    <a:pt x="516" y="474"/>
                  </a:lnTo>
                  <a:lnTo>
                    <a:pt x="494" y="478"/>
                  </a:lnTo>
                  <a:lnTo>
                    <a:pt x="470" y="482"/>
                  </a:lnTo>
                  <a:lnTo>
                    <a:pt x="447" y="485"/>
                  </a:lnTo>
                  <a:lnTo>
                    <a:pt x="424" y="488"/>
                  </a:lnTo>
                  <a:lnTo>
                    <a:pt x="402" y="490"/>
                  </a:lnTo>
                  <a:lnTo>
                    <a:pt x="380" y="491"/>
                  </a:lnTo>
                  <a:lnTo>
                    <a:pt x="358" y="493"/>
                  </a:lnTo>
                  <a:lnTo>
                    <a:pt x="336" y="493"/>
                  </a:lnTo>
                  <a:lnTo>
                    <a:pt x="316" y="493"/>
                  </a:lnTo>
                  <a:lnTo>
                    <a:pt x="295" y="491"/>
                  </a:lnTo>
                  <a:lnTo>
                    <a:pt x="275" y="490"/>
                  </a:lnTo>
                  <a:lnTo>
                    <a:pt x="255" y="488"/>
                  </a:lnTo>
                  <a:lnTo>
                    <a:pt x="235" y="485"/>
                  </a:lnTo>
                  <a:lnTo>
                    <a:pt x="217" y="482"/>
                  </a:lnTo>
                  <a:lnTo>
                    <a:pt x="198" y="478"/>
                  </a:lnTo>
                  <a:lnTo>
                    <a:pt x="181" y="474"/>
                  </a:lnTo>
                  <a:lnTo>
                    <a:pt x="164" y="469"/>
                  </a:lnTo>
                  <a:lnTo>
                    <a:pt x="148" y="463"/>
                  </a:lnTo>
                  <a:lnTo>
                    <a:pt x="132" y="458"/>
                  </a:lnTo>
                  <a:lnTo>
                    <a:pt x="117" y="451"/>
                  </a:lnTo>
                  <a:lnTo>
                    <a:pt x="103" y="444"/>
                  </a:lnTo>
                  <a:lnTo>
                    <a:pt x="89" y="437"/>
                  </a:lnTo>
                  <a:lnTo>
                    <a:pt x="77" y="430"/>
                  </a:lnTo>
                  <a:lnTo>
                    <a:pt x="65" y="422"/>
                  </a:lnTo>
                  <a:lnTo>
                    <a:pt x="55" y="414"/>
                  </a:lnTo>
                  <a:lnTo>
                    <a:pt x="44" y="404"/>
                  </a:lnTo>
                  <a:lnTo>
                    <a:pt x="35" y="395"/>
                  </a:lnTo>
                  <a:lnTo>
                    <a:pt x="27" y="384"/>
                  </a:lnTo>
                  <a:lnTo>
                    <a:pt x="20" y="375"/>
                  </a:lnTo>
                  <a:lnTo>
                    <a:pt x="13" y="364"/>
                  </a:lnTo>
                  <a:lnTo>
                    <a:pt x="9" y="352"/>
                  </a:lnTo>
                  <a:lnTo>
                    <a:pt x="5" y="342"/>
                  </a:lnTo>
                  <a:lnTo>
                    <a:pt x="3" y="329"/>
                  </a:lnTo>
                  <a:lnTo>
                    <a:pt x="0" y="317"/>
                  </a:lnTo>
                  <a:lnTo>
                    <a:pt x="0" y="305"/>
                  </a:lnTo>
                  <a:lnTo>
                    <a:pt x="0" y="293"/>
                  </a:lnTo>
                  <a:lnTo>
                    <a:pt x="3" y="280"/>
                  </a:lnTo>
                  <a:lnTo>
                    <a:pt x="5" y="269"/>
                  </a:lnTo>
                  <a:lnTo>
                    <a:pt x="10" y="257"/>
                  </a:lnTo>
                  <a:lnTo>
                    <a:pt x="15" y="245"/>
                  </a:lnTo>
                  <a:lnTo>
                    <a:pt x="20" y="232"/>
                  </a:lnTo>
                  <a:lnTo>
                    <a:pt x="27" y="220"/>
                  </a:lnTo>
                  <a:lnTo>
                    <a:pt x="36" y="209"/>
                  </a:lnTo>
                  <a:lnTo>
                    <a:pt x="45" y="197"/>
                  </a:lnTo>
                  <a:lnTo>
                    <a:pt x="55" y="185"/>
                  </a:lnTo>
                  <a:lnTo>
                    <a:pt x="65" y="174"/>
                  </a:lnTo>
                  <a:lnTo>
                    <a:pt x="77" y="163"/>
                  </a:lnTo>
                  <a:lnTo>
                    <a:pt x="90" y="152"/>
                  </a:lnTo>
                  <a:lnTo>
                    <a:pt x="103" y="141"/>
                  </a:lnTo>
                  <a:lnTo>
                    <a:pt x="117" y="131"/>
                  </a:lnTo>
                  <a:lnTo>
                    <a:pt x="132" y="120"/>
                  </a:lnTo>
                  <a:lnTo>
                    <a:pt x="148" y="111"/>
                  </a:lnTo>
                  <a:lnTo>
                    <a:pt x="164" y="100"/>
                  </a:lnTo>
                  <a:lnTo>
                    <a:pt x="199" y="82"/>
                  </a:lnTo>
                  <a:lnTo>
                    <a:pt x="236" y="65"/>
                  </a:lnTo>
                  <a:lnTo>
                    <a:pt x="256" y="57"/>
                  </a:lnTo>
                  <a:lnTo>
                    <a:pt x="276" y="49"/>
                  </a:lnTo>
                  <a:lnTo>
                    <a:pt x="296" y="42"/>
                  </a:lnTo>
                  <a:lnTo>
                    <a:pt x="318" y="37"/>
                  </a:lnTo>
                  <a:lnTo>
                    <a:pt x="340" y="29"/>
                  </a:lnTo>
                  <a:lnTo>
                    <a:pt x="362" y="25"/>
                  </a:lnTo>
                  <a:lnTo>
                    <a:pt x="384" y="19"/>
                  </a:lnTo>
                  <a:lnTo>
                    <a:pt x="408" y="14"/>
                  </a:lnTo>
                  <a:lnTo>
                    <a:pt x="430" y="11"/>
                  </a:lnTo>
                  <a:lnTo>
                    <a:pt x="454" y="7"/>
                  </a:lnTo>
                  <a:lnTo>
                    <a:pt x="476" y="5"/>
                  </a:lnTo>
                  <a:lnTo>
                    <a:pt x="499" y="2"/>
                  </a:lnTo>
                  <a:lnTo>
                    <a:pt x="521" y="1"/>
                  </a:lnTo>
                  <a:lnTo>
                    <a:pt x="542" y="0"/>
                  </a:lnTo>
                  <a:lnTo>
                    <a:pt x="565" y="0"/>
                  </a:lnTo>
                  <a:lnTo>
                    <a:pt x="586" y="0"/>
                  </a:lnTo>
                  <a:lnTo>
                    <a:pt x="606" y="1"/>
                  </a:lnTo>
                  <a:lnTo>
                    <a:pt x="626" y="4"/>
                  </a:lnTo>
                  <a:lnTo>
                    <a:pt x="646" y="5"/>
                  </a:lnTo>
                  <a:lnTo>
                    <a:pt x="665" y="8"/>
                  </a:lnTo>
                  <a:lnTo>
                    <a:pt x="684" y="11"/>
                  </a:lnTo>
                  <a:lnTo>
                    <a:pt x="702" y="14"/>
                  </a:lnTo>
                  <a:lnTo>
                    <a:pt x="720" y="19"/>
                  </a:lnTo>
                  <a:lnTo>
                    <a:pt x="737" y="24"/>
                  </a:lnTo>
                  <a:lnTo>
                    <a:pt x="753" y="29"/>
                  </a:lnTo>
                  <a:lnTo>
                    <a:pt x="768" y="35"/>
                  </a:lnTo>
                  <a:lnTo>
                    <a:pt x="784" y="41"/>
                  </a:lnTo>
                  <a:lnTo>
                    <a:pt x="798" y="48"/>
                  </a:lnTo>
                  <a:lnTo>
                    <a:pt x="811" y="55"/>
                  </a:lnTo>
                  <a:lnTo>
                    <a:pt x="824" y="62"/>
                  </a:lnTo>
                  <a:lnTo>
                    <a:pt x="836" y="71"/>
                  </a:lnTo>
                  <a:lnTo>
                    <a:pt x="846" y="80"/>
                  </a:lnTo>
                  <a:lnTo>
                    <a:pt x="857" y="88"/>
                  </a:lnTo>
                  <a:lnTo>
                    <a:pt x="865" y="98"/>
                  </a:lnTo>
                  <a:lnTo>
                    <a:pt x="873" y="108"/>
                  </a:lnTo>
                  <a:lnTo>
                    <a:pt x="880" y="118"/>
                  </a:lnTo>
                  <a:lnTo>
                    <a:pt x="886" y="128"/>
                  </a:lnTo>
                  <a:lnTo>
                    <a:pt x="892" y="140"/>
                  </a:lnTo>
                  <a:lnTo>
                    <a:pt x="896" y="152"/>
                  </a:lnTo>
                  <a:lnTo>
                    <a:pt x="898" y="16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1" name="Freeform 12"/>
            <p:cNvSpPr>
              <a:spLocks/>
            </p:cNvSpPr>
            <p:nvPr/>
          </p:nvSpPr>
          <p:spPr bwMode="auto">
            <a:xfrm>
              <a:off x="1781" y="1064"/>
              <a:ext cx="82" cy="70"/>
            </a:xfrm>
            <a:custGeom>
              <a:avLst/>
              <a:gdLst>
                <a:gd name="T0" fmla="*/ 0 w 487"/>
                <a:gd name="T1" fmla="*/ 0 h 416"/>
                <a:gd name="T2" fmla="*/ 0 w 487"/>
                <a:gd name="T3" fmla="*/ 0 h 416"/>
                <a:gd name="T4" fmla="*/ 0 w 487"/>
                <a:gd name="T5" fmla="*/ 0 h 416"/>
                <a:gd name="T6" fmla="*/ 0 w 487"/>
                <a:gd name="T7" fmla="*/ 0 h 416"/>
                <a:gd name="T8" fmla="*/ 0 w 487"/>
                <a:gd name="T9" fmla="*/ 0 h 416"/>
                <a:gd name="T10" fmla="*/ 0 w 487"/>
                <a:gd name="T11" fmla="*/ 0 h 416"/>
                <a:gd name="T12" fmla="*/ 0 w 487"/>
                <a:gd name="T13" fmla="*/ 0 h 416"/>
                <a:gd name="T14" fmla="*/ 0 w 487"/>
                <a:gd name="T15" fmla="*/ 0 h 416"/>
                <a:gd name="T16" fmla="*/ 0 w 487"/>
                <a:gd name="T17" fmla="*/ 0 h 416"/>
                <a:gd name="T18" fmla="*/ 0 w 487"/>
                <a:gd name="T19" fmla="*/ 0 h 416"/>
                <a:gd name="T20" fmla="*/ 0 w 487"/>
                <a:gd name="T21" fmla="*/ 0 h 416"/>
                <a:gd name="T22" fmla="*/ 0 w 487"/>
                <a:gd name="T23" fmla="*/ 0 h 416"/>
                <a:gd name="T24" fmla="*/ 0 w 487"/>
                <a:gd name="T25" fmla="*/ 0 h 416"/>
                <a:gd name="T26" fmla="*/ 0 w 487"/>
                <a:gd name="T27" fmla="*/ 0 h 416"/>
                <a:gd name="T28" fmla="*/ 0 w 487"/>
                <a:gd name="T29" fmla="*/ 0 h 416"/>
                <a:gd name="T30" fmla="*/ 0 w 487"/>
                <a:gd name="T31" fmla="*/ 0 h 416"/>
                <a:gd name="T32" fmla="*/ 0 w 487"/>
                <a:gd name="T33" fmla="*/ 0 h 416"/>
                <a:gd name="T34" fmla="*/ 0 w 487"/>
                <a:gd name="T35" fmla="*/ 0 h 416"/>
                <a:gd name="T36" fmla="*/ 0 w 487"/>
                <a:gd name="T37" fmla="*/ 0 h 416"/>
                <a:gd name="T38" fmla="*/ 0 w 487"/>
                <a:gd name="T39" fmla="*/ 0 h 416"/>
                <a:gd name="T40" fmla="*/ 0 w 487"/>
                <a:gd name="T41" fmla="*/ 0 h 416"/>
                <a:gd name="T42" fmla="*/ 0 w 487"/>
                <a:gd name="T43" fmla="*/ 0 h 416"/>
                <a:gd name="T44" fmla="*/ 0 w 487"/>
                <a:gd name="T45" fmla="*/ 0 h 416"/>
                <a:gd name="T46" fmla="*/ 0 w 487"/>
                <a:gd name="T47" fmla="*/ 0 h 416"/>
                <a:gd name="T48" fmla="*/ 0 w 487"/>
                <a:gd name="T49" fmla="*/ 0 h 416"/>
                <a:gd name="T50" fmla="*/ 0 w 487"/>
                <a:gd name="T51" fmla="*/ 0 h 416"/>
                <a:gd name="T52" fmla="*/ 0 w 487"/>
                <a:gd name="T53" fmla="*/ 0 h 416"/>
                <a:gd name="T54" fmla="*/ 0 w 487"/>
                <a:gd name="T55" fmla="*/ 0 h 416"/>
                <a:gd name="T56" fmla="*/ 0 w 487"/>
                <a:gd name="T57" fmla="*/ 0 h 416"/>
                <a:gd name="T58" fmla="*/ 0 w 487"/>
                <a:gd name="T59" fmla="*/ 0 h 416"/>
                <a:gd name="T60" fmla="*/ 0 w 487"/>
                <a:gd name="T61" fmla="*/ 0 h 416"/>
                <a:gd name="T62" fmla="*/ 0 w 487"/>
                <a:gd name="T63" fmla="*/ 0 h 416"/>
                <a:gd name="T64" fmla="*/ 0 w 487"/>
                <a:gd name="T65" fmla="*/ 0 h 416"/>
                <a:gd name="T66" fmla="*/ 0 w 487"/>
                <a:gd name="T67" fmla="*/ 0 h 416"/>
                <a:gd name="T68" fmla="*/ 0 w 487"/>
                <a:gd name="T69" fmla="*/ 0 h 416"/>
                <a:gd name="T70" fmla="*/ 0 w 487"/>
                <a:gd name="T71" fmla="*/ 0 h 416"/>
                <a:gd name="T72" fmla="*/ 0 w 487"/>
                <a:gd name="T73" fmla="*/ 0 h 416"/>
                <a:gd name="T74" fmla="*/ 0 w 487"/>
                <a:gd name="T75" fmla="*/ 0 h 416"/>
                <a:gd name="T76" fmla="*/ 0 w 487"/>
                <a:gd name="T77" fmla="*/ 0 h 416"/>
                <a:gd name="T78" fmla="*/ 0 w 487"/>
                <a:gd name="T79" fmla="*/ 0 h 416"/>
                <a:gd name="T80" fmla="*/ 0 w 487"/>
                <a:gd name="T81" fmla="*/ 0 h 416"/>
                <a:gd name="T82" fmla="*/ 0 w 487"/>
                <a:gd name="T83" fmla="*/ 0 h 4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87"/>
                <a:gd name="T127" fmla="*/ 0 h 416"/>
                <a:gd name="T128" fmla="*/ 487 w 487"/>
                <a:gd name="T129" fmla="*/ 416 h 4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87" h="416">
                  <a:moveTo>
                    <a:pt x="412" y="4"/>
                  </a:moveTo>
                  <a:lnTo>
                    <a:pt x="404" y="9"/>
                  </a:lnTo>
                  <a:lnTo>
                    <a:pt x="397" y="16"/>
                  </a:lnTo>
                  <a:lnTo>
                    <a:pt x="390" y="23"/>
                  </a:lnTo>
                  <a:lnTo>
                    <a:pt x="383" y="32"/>
                  </a:lnTo>
                  <a:lnTo>
                    <a:pt x="368" y="53"/>
                  </a:lnTo>
                  <a:lnTo>
                    <a:pt x="357" y="78"/>
                  </a:lnTo>
                  <a:lnTo>
                    <a:pt x="344" y="103"/>
                  </a:lnTo>
                  <a:lnTo>
                    <a:pt x="333" y="127"/>
                  </a:lnTo>
                  <a:lnTo>
                    <a:pt x="322" y="147"/>
                  </a:lnTo>
                  <a:lnTo>
                    <a:pt x="313" y="163"/>
                  </a:lnTo>
                  <a:lnTo>
                    <a:pt x="301" y="176"/>
                  </a:lnTo>
                  <a:lnTo>
                    <a:pt x="291" y="190"/>
                  </a:lnTo>
                  <a:lnTo>
                    <a:pt x="279" y="203"/>
                  </a:lnTo>
                  <a:lnTo>
                    <a:pt x="267" y="215"/>
                  </a:lnTo>
                  <a:lnTo>
                    <a:pt x="254" y="228"/>
                  </a:lnTo>
                  <a:lnTo>
                    <a:pt x="241" y="238"/>
                  </a:lnTo>
                  <a:lnTo>
                    <a:pt x="227" y="250"/>
                  </a:lnTo>
                  <a:lnTo>
                    <a:pt x="213" y="261"/>
                  </a:lnTo>
                  <a:lnTo>
                    <a:pt x="199" y="270"/>
                  </a:lnTo>
                  <a:lnTo>
                    <a:pt x="183" y="280"/>
                  </a:lnTo>
                  <a:lnTo>
                    <a:pt x="168" y="289"/>
                  </a:lnTo>
                  <a:lnTo>
                    <a:pt x="153" y="296"/>
                  </a:lnTo>
                  <a:lnTo>
                    <a:pt x="136" y="303"/>
                  </a:lnTo>
                  <a:lnTo>
                    <a:pt x="119" y="310"/>
                  </a:lnTo>
                  <a:lnTo>
                    <a:pt x="102" y="316"/>
                  </a:lnTo>
                  <a:lnTo>
                    <a:pt x="85" y="321"/>
                  </a:lnTo>
                  <a:lnTo>
                    <a:pt x="68" y="326"/>
                  </a:lnTo>
                  <a:lnTo>
                    <a:pt x="54" y="330"/>
                  </a:lnTo>
                  <a:lnTo>
                    <a:pt x="41" y="334"/>
                  </a:lnTo>
                  <a:lnTo>
                    <a:pt x="29" y="340"/>
                  </a:lnTo>
                  <a:lnTo>
                    <a:pt x="20" y="345"/>
                  </a:lnTo>
                  <a:lnTo>
                    <a:pt x="11" y="349"/>
                  </a:lnTo>
                  <a:lnTo>
                    <a:pt x="6" y="355"/>
                  </a:lnTo>
                  <a:lnTo>
                    <a:pt x="1" y="360"/>
                  </a:lnTo>
                  <a:lnTo>
                    <a:pt x="0" y="366"/>
                  </a:lnTo>
                  <a:lnTo>
                    <a:pt x="0" y="372"/>
                  </a:lnTo>
                  <a:lnTo>
                    <a:pt x="2" y="378"/>
                  </a:lnTo>
                  <a:lnTo>
                    <a:pt x="8" y="383"/>
                  </a:lnTo>
                  <a:lnTo>
                    <a:pt x="15" y="389"/>
                  </a:lnTo>
                  <a:lnTo>
                    <a:pt x="26" y="395"/>
                  </a:lnTo>
                  <a:lnTo>
                    <a:pt x="39" y="401"/>
                  </a:lnTo>
                  <a:lnTo>
                    <a:pt x="55" y="407"/>
                  </a:lnTo>
                  <a:lnTo>
                    <a:pt x="69" y="411"/>
                  </a:lnTo>
                  <a:lnTo>
                    <a:pt x="83" y="414"/>
                  </a:lnTo>
                  <a:lnTo>
                    <a:pt x="97" y="415"/>
                  </a:lnTo>
                  <a:lnTo>
                    <a:pt x="112" y="416"/>
                  </a:lnTo>
                  <a:lnTo>
                    <a:pt x="126" y="416"/>
                  </a:lnTo>
                  <a:lnTo>
                    <a:pt x="140" y="415"/>
                  </a:lnTo>
                  <a:lnTo>
                    <a:pt x="154" y="414"/>
                  </a:lnTo>
                  <a:lnTo>
                    <a:pt x="168" y="411"/>
                  </a:lnTo>
                  <a:lnTo>
                    <a:pt x="181" y="407"/>
                  </a:lnTo>
                  <a:lnTo>
                    <a:pt x="195" y="403"/>
                  </a:lnTo>
                  <a:lnTo>
                    <a:pt x="209" y="398"/>
                  </a:lnTo>
                  <a:lnTo>
                    <a:pt x="224" y="392"/>
                  </a:lnTo>
                  <a:lnTo>
                    <a:pt x="251" y="379"/>
                  </a:lnTo>
                  <a:lnTo>
                    <a:pt x="278" y="363"/>
                  </a:lnTo>
                  <a:lnTo>
                    <a:pt x="302" y="347"/>
                  </a:lnTo>
                  <a:lnTo>
                    <a:pt x="327" y="328"/>
                  </a:lnTo>
                  <a:lnTo>
                    <a:pt x="351" y="308"/>
                  </a:lnTo>
                  <a:lnTo>
                    <a:pt x="372" y="288"/>
                  </a:lnTo>
                  <a:lnTo>
                    <a:pt x="392" y="267"/>
                  </a:lnTo>
                  <a:lnTo>
                    <a:pt x="410" y="247"/>
                  </a:lnTo>
                  <a:lnTo>
                    <a:pt x="426" y="226"/>
                  </a:lnTo>
                  <a:lnTo>
                    <a:pt x="440" y="205"/>
                  </a:lnTo>
                  <a:lnTo>
                    <a:pt x="451" y="188"/>
                  </a:lnTo>
                  <a:lnTo>
                    <a:pt x="463" y="167"/>
                  </a:lnTo>
                  <a:lnTo>
                    <a:pt x="473" y="144"/>
                  </a:lnTo>
                  <a:lnTo>
                    <a:pt x="480" y="122"/>
                  </a:lnTo>
                  <a:lnTo>
                    <a:pt x="484" y="110"/>
                  </a:lnTo>
                  <a:lnTo>
                    <a:pt x="486" y="98"/>
                  </a:lnTo>
                  <a:lnTo>
                    <a:pt x="487" y="86"/>
                  </a:lnTo>
                  <a:lnTo>
                    <a:pt x="486" y="75"/>
                  </a:lnTo>
                  <a:lnTo>
                    <a:pt x="485" y="64"/>
                  </a:lnTo>
                  <a:lnTo>
                    <a:pt x="483" y="52"/>
                  </a:lnTo>
                  <a:lnTo>
                    <a:pt x="478" y="42"/>
                  </a:lnTo>
                  <a:lnTo>
                    <a:pt x="472" y="32"/>
                  </a:lnTo>
                  <a:lnTo>
                    <a:pt x="464" y="22"/>
                  </a:lnTo>
                  <a:lnTo>
                    <a:pt x="456" y="15"/>
                  </a:lnTo>
                  <a:lnTo>
                    <a:pt x="447" y="8"/>
                  </a:lnTo>
                  <a:lnTo>
                    <a:pt x="440" y="4"/>
                  </a:lnTo>
                  <a:lnTo>
                    <a:pt x="433" y="2"/>
                  </a:lnTo>
                  <a:lnTo>
                    <a:pt x="426" y="0"/>
                  </a:lnTo>
                  <a:lnTo>
                    <a:pt x="419" y="2"/>
                  </a:lnTo>
                  <a:lnTo>
                    <a:pt x="412" y="4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22" name="Freeform 13"/>
            <p:cNvSpPr>
              <a:spLocks/>
            </p:cNvSpPr>
            <p:nvPr/>
          </p:nvSpPr>
          <p:spPr bwMode="auto">
            <a:xfrm>
              <a:off x="1760" y="948"/>
              <a:ext cx="42" cy="137"/>
            </a:xfrm>
            <a:custGeom>
              <a:avLst/>
              <a:gdLst>
                <a:gd name="T0" fmla="*/ 0 w 246"/>
                <a:gd name="T1" fmla="*/ 0 h 824"/>
                <a:gd name="T2" fmla="*/ 0 w 246"/>
                <a:gd name="T3" fmla="*/ 1 h 824"/>
                <a:gd name="T4" fmla="*/ 0 w 246"/>
                <a:gd name="T5" fmla="*/ 1 h 824"/>
                <a:gd name="T6" fmla="*/ 0 w 246"/>
                <a:gd name="T7" fmla="*/ 1 h 824"/>
                <a:gd name="T8" fmla="*/ 0 w 246"/>
                <a:gd name="T9" fmla="*/ 1 h 824"/>
                <a:gd name="T10" fmla="*/ 0 w 246"/>
                <a:gd name="T11" fmla="*/ 1 h 824"/>
                <a:gd name="T12" fmla="*/ 0 w 246"/>
                <a:gd name="T13" fmla="*/ 1 h 824"/>
                <a:gd name="T14" fmla="*/ 0 w 246"/>
                <a:gd name="T15" fmla="*/ 1 h 824"/>
                <a:gd name="T16" fmla="*/ 0 w 246"/>
                <a:gd name="T17" fmla="*/ 1 h 824"/>
                <a:gd name="T18" fmla="*/ 0 w 246"/>
                <a:gd name="T19" fmla="*/ 1 h 824"/>
                <a:gd name="T20" fmla="*/ 0 w 246"/>
                <a:gd name="T21" fmla="*/ 1 h 824"/>
                <a:gd name="T22" fmla="*/ 0 w 246"/>
                <a:gd name="T23" fmla="*/ 1 h 824"/>
                <a:gd name="T24" fmla="*/ 0 w 246"/>
                <a:gd name="T25" fmla="*/ 1 h 824"/>
                <a:gd name="T26" fmla="*/ 0 w 246"/>
                <a:gd name="T27" fmla="*/ 1 h 824"/>
                <a:gd name="T28" fmla="*/ 0 w 246"/>
                <a:gd name="T29" fmla="*/ 0 h 824"/>
                <a:gd name="T30" fmla="*/ 0 w 246"/>
                <a:gd name="T31" fmla="*/ 0 h 824"/>
                <a:gd name="T32" fmla="*/ 0 w 246"/>
                <a:gd name="T33" fmla="*/ 0 h 824"/>
                <a:gd name="T34" fmla="*/ 0 w 246"/>
                <a:gd name="T35" fmla="*/ 0 h 824"/>
                <a:gd name="T36" fmla="*/ 0 w 246"/>
                <a:gd name="T37" fmla="*/ 0 h 824"/>
                <a:gd name="T38" fmla="*/ 0 w 246"/>
                <a:gd name="T39" fmla="*/ 0 h 824"/>
                <a:gd name="T40" fmla="*/ 0 w 246"/>
                <a:gd name="T41" fmla="*/ 0 h 824"/>
                <a:gd name="T42" fmla="*/ 0 w 246"/>
                <a:gd name="T43" fmla="*/ 0 h 824"/>
                <a:gd name="T44" fmla="*/ 0 w 246"/>
                <a:gd name="T45" fmla="*/ 0 h 824"/>
                <a:gd name="T46" fmla="*/ 0 w 246"/>
                <a:gd name="T47" fmla="*/ 0 h 8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6"/>
                <a:gd name="T73" fmla="*/ 0 h 824"/>
                <a:gd name="T74" fmla="*/ 246 w 246"/>
                <a:gd name="T75" fmla="*/ 824 h 8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6" h="824">
                  <a:moveTo>
                    <a:pt x="0" y="82"/>
                  </a:moveTo>
                  <a:lnTo>
                    <a:pt x="144" y="820"/>
                  </a:lnTo>
                  <a:lnTo>
                    <a:pt x="148" y="821"/>
                  </a:lnTo>
                  <a:lnTo>
                    <a:pt x="159" y="823"/>
                  </a:lnTo>
                  <a:lnTo>
                    <a:pt x="167" y="824"/>
                  </a:lnTo>
                  <a:lnTo>
                    <a:pt x="175" y="824"/>
                  </a:lnTo>
                  <a:lnTo>
                    <a:pt x="185" y="822"/>
                  </a:lnTo>
                  <a:lnTo>
                    <a:pt x="194" y="820"/>
                  </a:lnTo>
                  <a:lnTo>
                    <a:pt x="204" y="815"/>
                  </a:lnTo>
                  <a:lnTo>
                    <a:pt x="213" y="808"/>
                  </a:lnTo>
                  <a:lnTo>
                    <a:pt x="218" y="803"/>
                  </a:lnTo>
                  <a:lnTo>
                    <a:pt x="222" y="797"/>
                  </a:lnTo>
                  <a:lnTo>
                    <a:pt x="226" y="791"/>
                  </a:lnTo>
                  <a:lnTo>
                    <a:pt x="230" y="785"/>
                  </a:lnTo>
                  <a:lnTo>
                    <a:pt x="233" y="777"/>
                  </a:lnTo>
                  <a:lnTo>
                    <a:pt x="237" y="769"/>
                  </a:lnTo>
                  <a:lnTo>
                    <a:pt x="239" y="760"/>
                  </a:lnTo>
                  <a:lnTo>
                    <a:pt x="241" y="749"/>
                  </a:lnTo>
                  <a:lnTo>
                    <a:pt x="244" y="737"/>
                  </a:lnTo>
                  <a:lnTo>
                    <a:pt x="245" y="725"/>
                  </a:lnTo>
                  <a:lnTo>
                    <a:pt x="246" y="711"/>
                  </a:lnTo>
                  <a:lnTo>
                    <a:pt x="246" y="697"/>
                  </a:lnTo>
                  <a:lnTo>
                    <a:pt x="144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67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6" name="Text Box 14"/>
          <p:cNvSpPr txBox="1">
            <a:spLocks noChangeArrowheads="1"/>
          </p:cNvSpPr>
          <p:nvPr/>
        </p:nvSpPr>
        <p:spPr bwMode="auto">
          <a:xfrm>
            <a:off x="1401763" y="1981200"/>
            <a:ext cx="2874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 배열의 개념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 배열의 선언과 초기화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 일차원 배열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 배열과 문자열</a:t>
            </a:r>
          </a:p>
          <a:p>
            <a:pPr latinLnBrk="0">
              <a:spcBef>
                <a:spcPct val="0"/>
              </a:spcBef>
              <a:buClrTx/>
              <a:buFontTx/>
              <a:buChar char="•"/>
            </a:pPr>
            <a:r>
              <a:rPr kumimoji="0" lang="ko-KR" altLang="en-US" sz="1800" dirty="0">
                <a:solidFill>
                  <a:schemeClr val="tx2"/>
                </a:solidFill>
                <a:latin typeface="굴림" pitchFamily="50" charset="-127"/>
              </a:rPr>
              <a:t> 다차원 배열</a:t>
            </a:r>
            <a:endParaRPr kumimoji="0" lang="ko-KR" altLang="en-US" sz="1800" dirty="0">
              <a:latin typeface="굴림" pitchFamily="50" charset="-127"/>
            </a:endParaRPr>
          </a:p>
        </p:txBody>
      </p:sp>
      <p:grpSp>
        <p:nvGrpSpPr>
          <p:cNvPr id="3077" name="Group 15"/>
          <p:cNvGrpSpPr>
            <a:grpSpLocks/>
          </p:cNvGrpSpPr>
          <p:nvPr/>
        </p:nvGrpSpPr>
        <p:grpSpPr bwMode="auto">
          <a:xfrm>
            <a:off x="5781675" y="4246563"/>
            <a:ext cx="1589088" cy="1616075"/>
            <a:chOff x="3208" y="1586"/>
            <a:chExt cx="1395" cy="1617"/>
          </a:xfrm>
        </p:grpSpPr>
        <p:sp>
          <p:nvSpPr>
            <p:cNvPr id="3080" name="Freeform 16"/>
            <p:cNvSpPr>
              <a:spLocks/>
            </p:cNvSpPr>
            <p:nvPr/>
          </p:nvSpPr>
          <p:spPr bwMode="auto">
            <a:xfrm>
              <a:off x="3244" y="1638"/>
              <a:ext cx="50" cy="100"/>
            </a:xfrm>
            <a:custGeom>
              <a:avLst/>
              <a:gdLst>
                <a:gd name="T0" fmla="*/ 50 w 44"/>
                <a:gd name="T1" fmla="*/ 0 h 88"/>
                <a:gd name="T2" fmla="*/ 0 w 44"/>
                <a:gd name="T3" fmla="*/ 148 h 88"/>
                <a:gd name="T4" fmla="*/ 25 w 44"/>
                <a:gd name="T5" fmla="*/ 148 h 88"/>
                <a:gd name="T6" fmla="*/ 74 w 44"/>
                <a:gd name="T7" fmla="*/ 0 h 88"/>
                <a:gd name="T8" fmla="*/ 50 w 44"/>
                <a:gd name="T9" fmla="*/ 0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88"/>
                <a:gd name="T17" fmla="*/ 44 w 44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88">
                  <a:moveTo>
                    <a:pt x="30" y="0"/>
                  </a:moveTo>
                  <a:lnTo>
                    <a:pt x="0" y="88"/>
                  </a:lnTo>
                  <a:lnTo>
                    <a:pt x="15" y="88"/>
                  </a:lnTo>
                  <a:lnTo>
                    <a:pt x="4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1" name="Freeform 17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11 w 92"/>
                <a:gd name="T1" fmla="*/ 0 h 73"/>
                <a:gd name="T2" fmla="*/ 0 w 92"/>
                <a:gd name="T3" fmla="*/ 140 h 73"/>
                <a:gd name="T4" fmla="*/ 23 w 92"/>
                <a:gd name="T5" fmla="*/ 140 h 73"/>
                <a:gd name="T6" fmla="*/ 150 w 92"/>
                <a:gd name="T7" fmla="*/ 9 h 73"/>
                <a:gd name="T8" fmla="*/ 11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2" name="Freeform 18"/>
            <p:cNvSpPr>
              <a:spLocks/>
            </p:cNvSpPr>
            <p:nvPr/>
          </p:nvSpPr>
          <p:spPr bwMode="auto">
            <a:xfrm>
              <a:off x="3341" y="1897"/>
              <a:ext cx="104" cy="86"/>
            </a:xfrm>
            <a:custGeom>
              <a:avLst/>
              <a:gdLst>
                <a:gd name="T0" fmla="*/ 111 w 92"/>
                <a:gd name="T1" fmla="*/ 0 h 73"/>
                <a:gd name="T2" fmla="*/ 0 w 92"/>
                <a:gd name="T3" fmla="*/ 140 h 73"/>
                <a:gd name="T4" fmla="*/ 23 w 92"/>
                <a:gd name="T5" fmla="*/ 140 h 73"/>
                <a:gd name="T6" fmla="*/ 150 w 92"/>
                <a:gd name="T7" fmla="*/ 9 h 73"/>
                <a:gd name="T8" fmla="*/ 111 w 92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73"/>
                <a:gd name="T17" fmla="*/ 92 w 92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73">
                  <a:moveTo>
                    <a:pt x="68" y="0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92" y="5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3" name="Freeform 19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33 w 88"/>
                <a:gd name="T1" fmla="*/ 0 h 83"/>
                <a:gd name="T2" fmla="*/ 141 w 88"/>
                <a:gd name="T3" fmla="*/ 131 h 83"/>
                <a:gd name="T4" fmla="*/ 124 w 88"/>
                <a:gd name="T5" fmla="*/ 162 h 83"/>
                <a:gd name="T6" fmla="*/ 0 w 88"/>
                <a:gd name="T7" fmla="*/ 9 h 83"/>
                <a:gd name="T8" fmla="*/ 3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4" name="Freeform 20"/>
            <p:cNvSpPr>
              <a:spLocks/>
            </p:cNvSpPr>
            <p:nvPr/>
          </p:nvSpPr>
          <p:spPr bwMode="auto">
            <a:xfrm>
              <a:off x="3352" y="1897"/>
              <a:ext cx="99" cy="98"/>
            </a:xfrm>
            <a:custGeom>
              <a:avLst/>
              <a:gdLst>
                <a:gd name="T0" fmla="*/ 33 w 88"/>
                <a:gd name="T1" fmla="*/ 0 h 83"/>
                <a:gd name="T2" fmla="*/ 141 w 88"/>
                <a:gd name="T3" fmla="*/ 131 h 83"/>
                <a:gd name="T4" fmla="*/ 124 w 88"/>
                <a:gd name="T5" fmla="*/ 162 h 83"/>
                <a:gd name="T6" fmla="*/ 0 w 88"/>
                <a:gd name="T7" fmla="*/ 9 h 83"/>
                <a:gd name="T8" fmla="*/ 33 w 88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83"/>
                <a:gd name="T17" fmla="*/ 88 w 88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83">
                  <a:moveTo>
                    <a:pt x="20" y="0"/>
                  </a:moveTo>
                  <a:lnTo>
                    <a:pt x="88" y="68"/>
                  </a:lnTo>
                  <a:lnTo>
                    <a:pt x="77" y="83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2C9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5" name="Freeform 21"/>
            <p:cNvSpPr>
              <a:spLocks/>
            </p:cNvSpPr>
            <p:nvPr/>
          </p:nvSpPr>
          <p:spPr bwMode="auto">
            <a:xfrm>
              <a:off x="3828" y="2848"/>
              <a:ext cx="599" cy="355"/>
            </a:xfrm>
            <a:custGeom>
              <a:avLst/>
              <a:gdLst>
                <a:gd name="T0" fmla="*/ 11 w 532"/>
                <a:gd name="T1" fmla="*/ 88 h 304"/>
                <a:gd name="T2" fmla="*/ 0 w 532"/>
                <a:gd name="T3" fmla="*/ 265 h 304"/>
                <a:gd name="T4" fmla="*/ 0 w 532"/>
                <a:gd name="T5" fmla="*/ 465 h 304"/>
                <a:gd name="T6" fmla="*/ 0 w 532"/>
                <a:gd name="T7" fmla="*/ 566 h 304"/>
                <a:gd name="T8" fmla="*/ 813 w 532"/>
                <a:gd name="T9" fmla="*/ 566 h 304"/>
                <a:gd name="T10" fmla="*/ 855 w 532"/>
                <a:gd name="T11" fmla="*/ 415 h 304"/>
                <a:gd name="T12" fmla="*/ 813 w 532"/>
                <a:gd name="T13" fmla="*/ 163 h 304"/>
                <a:gd name="T14" fmla="*/ 725 w 532"/>
                <a:gd name="T15" fmla="*/ 25 h 304"/>
                <a:gd name="T16" fmla="*/ 324 w 532"/>
                <a:gd name="T17" fmla="*/ 0 h 304"/>
                <a:gd name="T18" fmla="*/ 99 w 532"/>
                <a:gd name="T19" fmla="*/ 0 h 304"/>
                <a:gd name="T20" fmla="*/ 11 w 532"/>
                <a:gd name="T21" fmla="*/ 88 h 3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2"/>
                <a:gd name="T34" fmla="*/ 0 h 304"/>
                <a:gd name="T35" fmla="*/ 532 w 532"/>
                <a:gd name="T36" fmla="*/ 304 h 30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2" h="304">
                  <a:moveTo>
                    <a:pt x="7" y="47"/>
                  </a:moveTo>
                  <a:lnTo>
                    <a:pt x="0" y="142"/>
                  </a:lnTo>
                  <a:lnTo>
                    <a:pt x="0" y="250"/>
                  </a:lnTo>
                  <a:lnTo>
                    <a:pt x="0" y="304"/>
                  </a:lnTo>
                  <a:lnTo>
                    <a:pt x="505" y="304"/>
                  </a:lnTo>
                  <a:lnTo>
                    <a:pt x="532" y="223"/>
                  </a:lnTo>
                  <a:lnTo>
                    <a:pt x="505" y="88"/>
                  </a:lnTo>
                  <a:lnTo>
                    <a:pt x="451" y="13"/>
                  </a:lnTo>
                  <a:lnTo>
                    <a:pt x="202" y="0"/>
                  </a:lnTo>
                  <a:lnTo>
                    <a:pt x="61" y="0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14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6" name="Freeform 22"/>
            <p:cNvSpPr>
              <a:spLocks/>
            </p:cNvSpPr>
            <p:nvPr/>
          </p:nvSpPr>
          <p:spPr bwMode="auto">
            <a:xfrm>
              <a:off x="3208" y="1687"/>
              <a:ext cx="183" cy="256"/>
            </a:xfrm>
            <a:custGeom>
              <a:avLst/>
              <a:gdLst>
                <a:gd name="T0" fmla="*/ 261 w 161"/>
                <a:gd name="T1" fmla="*/ 262 h 221"/>
                <a:gd name="T2" fmla="*/ 243 w 161"/>
                <a:gd name="T3" fmla="*/ 178 h 221"/>
                <a:gd name="T4" fmla="*/ 227 w 161"/>
                <a:gd name="T5" fmla="*/ 85 h 221"/>
                <a:gd name="T6" fmla="*/ 181 w 161"/>
                <a:gd name="T7" fmla="*/ 57 h 221"/>
                <a:gd name="T8" fmla="*/ 149 w 161"/>
                <a:gd name="T9" fmla="*/ 31 h 221"/>
                <a:gd name="T10" fmla="*/ 89 w 161"/>
                <a:gd name="T11" fmla="*/ 0 h 221"/>
                <a:gd name="T12" fmla="*/ 76 w 161"/>
                <a:gd name="T13" fmla="*/ 37 h 221"/>
                <a:gd name="T14" fmla="*/ 20 w 161"/>
                <a:gd name="T15" fmla="*/ 1 h 221"/>
                <a:gd name="T16" fmla="*/ 1 w 161"/>
                <a:gd name="T17" fmla="*/ 45 h 221"/>
                <a:gd name="T18" fmla="*/ 39 w 161"/>
                <a:gd name="T19" fmla="*/ 79 h 221"/>
                <a:gd name="T20" fmla="*/ 32 w 161"/>
                <a:gd name="T21" fmla="*/ 109 h 221"/>
                <a:gd name="T22" fmla="*/ 11 w 161"/>
                <a:gd name="T23" fmla="*/ 127 h 221"/>
                <a:gd name="T24" fmla="*/ 1 w 161"/>
                <a:gd name="T25" fmla="*/ 147 h 221"/>
                <a:gd name="T26" fmla="*/ 0 w 161"/>
                <a:gd name="T27" fmla="*/ 168 h 221"/>
                <a:gd name="T28" fmla="*/ 9 w 161"/>
                <a:gd name="T29" fmla="*/ 195 h 221"/>
                <a:gd name="T30" fmla="*/ 19 w 161"/>
                <a:gd name="T31" fmla="*/ 239 h 221"/>
                <a:gd name="T32" fmla="*/ 25 w 161"/>
                <a:gd name="T33" fmla="*/ 262 h 221"/>
                <a:gd name="T34" fmla="*/ 34 w 161"/>
                <a:gd name="T35" fmla="*/ 277 h 221"/>
                <a:gd name="T36" fmla="*/ 45 w 161"/>
                <a:gd name="T37" fmla="*/ 293 h 221"/>
                <a:gd name="T38" fmla="*/ 60 w 161"/>
                <a:gd name="T39" fmla="*/ 305 h 221"/>
                <a:gd name="T40" fmla="*/ 75 w 161"/>
                <a:gd name="T41" fmla="*/ 316 h 221"/>
                <a:gd name="T42" fmla="*/ 95 w 161"/>
                <a:gd name="T43" fmla="*/ 324 h 221"/>
                <a:gd name="T44" fmla="*/ 117 w 161"/>
                <a:gd name="T45" fmla="*/ 330 h 221"/>
                <a:gd name="T46" fmla="*/ 142 w 161"/>
                <a:gd name="T47" fmla="*/ 332 h 221"/>
                <a:gd name="T48" fmla="*/ 183 w 161"/>
                <a:gd name="T49" fmla="*/ 398 h 221"/>
                <a:gd name="T50" fmla="*/ 268 w 161"/>
                <a:gd name="T51" fmla="*/ 285 h 221"/>
                <a:gd name="T52" fmla="*/ 261 w 161"/>
                <a:gd name="T53" fmla="*/ 262 h 2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1"/>
                <a:gd name="T82" fmla="*/ 0 h 221"/>
                <a:gd name="T83" fmla="*/ 161 w 161"/>
                <a:gd name="T84" fmla="*/ 221 h 22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1" h="221">
                  <a:moveTo>
                    <a:pt x="157" y="145"/>
                  </a:moveTo>
                  <a:lnTo>
                    <a:pt x="145" y="99"/>
                  </a:lnTo>
                  <a:lnTo>
                    <a:pt x="136" y="47"/>
                  </a:lnTo>
                  <a:lnTo>
                    <a:pt x="108" y="31"/>
                  </a:lnTo>
                  <a:lnTo>
                    <a:pt x="89" y="17"/>
                  </a:lnTo>
                  <a:lnTo>
                    <a:pt x="54" y="0"/>
                  </a:lnTo>
                  <a:lnTo>
                    <a:pt x="46" y="21"/>
                  </a:lnTo>
                  <a:lnTo>
                    <a:pt x="12" y="1"/>
                  </a:lnTo>
                  <a:lnTo>
                    <a:pt x="1" y="25"/>
                  </a:lnTo>
                  <a:lnTo>
                    <a:pt x="23" y="44"/>
                  </a:lnTo>
                  <a:lnTo>
                    <a:pt x="19" y="60"/>
                  </a:lnTo>
                  <a:lnTo>
                    <a:pt x="7" y="71"/>
                  </a:lnTo>
                  <a:lnTo>
                    <a:pt x="1" y="82"/>
                  </a:lnTo>
                  <a:lnTo>
                    <a:pt x="0" y="93"/>
                  </a:lnTo>
                  <a:lnTo>
                    <a:pt x="5" y="108"/>
                  </a:lnTo>
                  <a:lnTo>
                    <a:pt x="11" y="133"/>
                  </a:lnTo>
                  <a:lnTo>
                    <a:pt x="15" y="145"/>
                  </a:lnTo>
                  <a:lnTo>
                    <a:pt x="20" y="154"/>
                  </a:lnTo>
                  <a:lnTo>
                    <a:pt x="27" y="162"/>
                  </a:lnTo>
                  <a:lnTo>
                    <a:pt x="36" y="169"/>
                  </a:lnTo>
                  <a:lnTo>
                    <a:pt x="45" y="176"/>
                  </a:lnTo>
                  <a:lnTo>
                    <a:pt x="57" y="180"/>
                  </a:lnTo>
                  <a:lnTo>
                    <a:pt x="70" y="183"/>
                  </a:lnTo>
                  <a:lnTo>
                    <a:pt x="85" y="185"/>
                  </a:lnTo>
                  <a:lnTo>
                    <a:pt x="110" y="221"/>
                  </a:lnTo>
                  <a:lnTo>
                    <a:pt x="161" y="158"/>
                  </a:lnTo>
                  <a:lnTo>
                    <a:pt x="157" y="145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7" name="Freeform 23"/>
            <p:cNvSpPr>
              <a:spLocks/>
            </p:cNvSpPr>
            <p:nvPr/>
          </p:nvSpPr>
          <p:spPr bwMode="auto">
            <a:xfrm>
              <a:off x="3323" y="1855"/>
              <a:ext cx="1275" cy="1185"/>
            </a:xfrm>
            <a:custGeom>
              <a:avLst/>
              <a:gdLst>
                <a:gd name="T0" fmla="*/ 1478 w 1132"/>
                <a:gd name="T1" fmla="*/ 308 h 1016"/>
                <a:gd name="T2" fmla="*/ 1559 w 1132"/>
                <a:gd name="T3" fmla="*/ 353 h 1016"/>
                <a:gd name="T4" fmla="*/ 1631 w 1132"/>
                <a:gd name="T5" fmla="*/ 402 h 1016"/>
                <a:gd name="T6" fmla="*/ 1688 w 1132"/>
                <a:gd name="T7" fmla="*/ 468 h 1016"/>
                <a:gd name="T8" fmla="*/ 1721 w 1132"/>
                <a:gd name="T9" fmla="*/ 565 h 1016"/>
                <a:gd name="T10" fmla="*/ 1778 w 1132"/>
                <a:gd name="T11" fmla="*/ 956 h 1016"/>
                <a:gd name="T12" fmla="*/ 1805 w 1132"/>
                <a:gd name="T13" fmla="*/ 1370 h 1016"/>
                <a:gd name="T14" fmla="*/ 1735 w 1132"/>
                <a:gd name="T15" fmla="*/ 1659 h 1016"/>
                <a:gd name="T16" fmla="*/ 1715 w 1132"/>
                <a:gd name="T17" fmla="*/ 1743 h 1016"/>
                <a:gd name="T18" fmla="*/ 1674 w 1132"/>
                <a:gd name="T19" fmla="*/ 1800 h 1016"/>
                <a:gd name="T20" fmla="*/ 1610 w 1132"/>
                <a:gd name="T21" fmla="*/ 1821 h 1016"/>
                <a:gd name="T22" fmla="*/ 1534 w 1132"/>
                <a:gd name="T23" fmla="*/ 1880 h 1016"/>
                <a:gd name="T24" fmla="*/ 1392 w 1132"/>
                <a:gd name="T25" fmla="*/ 1668 h 1016"/>
                <a:gd name="T26" fmla="*/ 1162 w 1132"/>
                <a:gd name="T27" fmla="*/ 1654 h 1016"/>
                <a:gd name="T28" fmla="*/ 805 w 1132"/>
                <a:gd name="T29" fmla="*/ 1688 h 1016"/>
                <a:gd name="T30" fmla="*/ 720 w 1132"/>
                <a:gd name="T31" fmla="*/ 1702 h 1016"/>
                <a:gd name="T32" fmla="*/ 652 w 1132"/>
                <a:gd name="T33" fmla="*/ 1661 h 1016"/>
                <a:gd name="T34" fmla="*/ 624 w 1132"/>
                <a:gd name="T35" fmla="*/ 1562 h 1016"/>
                <a:gd name="T36" fmla="*/ 660 w 1132"/>
                <a:gd name="T37" fmla="*/ 1405 h 1016"/>
                <a:gd name="T38" fmla="*/ 711 w 1132"/>
                <a:gd name="T39" fmla="*/ 932 h 1016"/>
                <a:gd name="T40" fmla="*/ 530 w 1132"/>
                <a:gd name="T41" fmla="*/ 755 h 1016"/>
                <a:gd name="T42" fmla="*/ 250 w 1132"/>
                <a:gd name="T43" fmla="*/ 553 h 1016"/>
                <a:gd name="T44" fmla="*/ 92 w 1132"/>
                <a:gd name="T45" fmla="*/ 309 h 1016"/>
                <a:gd name="T46" fmla="*/ 0 w 1132"/>
                <a:gd name="T47" fmla="*/ 134 h 1016"/>
                <a:gd name="T48" fmla="*/ 160 w 1132"/>
                <a:gd name="T49" fmla="*/ 3 h 1016"/>
                <a:gd name="T50" fmla="*/ 384 w 1132"/>
                <a:gd name="T51" fmla="*/ 237 h 1016"/>
                <a:gd name="T52" fmla="*/ 505 w 1132"/>
                <a:gd name="T53" fmla="*/ 303 h 1016"/>
                <a:gd name="T54" fmla="*/ 553 w 1132"/>
                <a:gd name="T55" fmla="*/ 369 h 1016"/>
                <a:gd name="T56" fmla="*/ 581 w 1132"/>
                <a:gd name="T57" fmla="*/ 374 h 1016"/>
                <a:gd name="T58" fmla="*/ 612 w 1132"/>
                <a:gd name="T59" fmla="*/ 381 h 1016"/>
                <a:gd name="T60" fmla="*/ 639 w 1132"/>
                <a:gd name="T61" fmla="*/ 385 h 1016"/>
                <a:gd name="T62" fmla="*/ 680 w 1132"/>
                <a:gd name="T63" fmla="*/ 369 h 1016"/>
                <a:gd name="T64" fmla="*/ 742 w 1132"/>
                <a:gd name="T65" fmla="*/ 335 h 1016"/>
                <a:gd name="T66" fmla="*/ 804 w 1132"/>
                <a:gd name="T67" fmla="*/ 308 h 1016"/>
                <a:gd name="T68" fmla="*/ 871 w 1132"/>
                <a:gd name="T69" fmla="*/ 289 h 1016"/>
                <a:gd name="T70" fmla="*/ 977 w 1132"/>
                <a:gd name="T71" fmla="*/ 248 h 1016"/>
                <a:gd name="T72" fmla="*/ 1067 w 1132"/>
                <a:gd name="T73" fmla="*/ 227 h 1016"/>
                <a:gd name="T74" fmla="*/ 1094 w 1132"/>
                <a:gd name="T75" fmla="*/ 227 h 1016"/>
                <a:gd name="T76" fmla="*/ 1139 w 1132"/>
                <a:gd name="T77" fmla="*/ 227 h 1016"/>
                <a:gd name="T78" fmla="*/ 1197 w 1132"/>
                <a:gd name="T79" fmla="*/ 230 h 1016"/>
                <a:gd name="T80" fmla="*/ 1257 w 1132"/>
                <a:gd name="T81" fmla="*/ 230 h 1016"/>
                <a:gd name="T82" fmla="*/ 1312 w 1132"/>
                <a:gd name="T83" fmla="*/ 232 h 1016"/>
                <a:gd name="T84" fmla="*/ 1356 w 1132"/>
                <a:gd name="T85" fmla="*/ 232 h 1016"/>
                <a:gd name="T86" fmla="*/ 1379 w 1132"/>
                <a:gd name="T87" fmla="*/ 232 h 10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32"/>
                <a:gd name="T133" fmla="*/ 0 h 1016"/>
                <a:gd name="T134" fmla="*/ 1132 w 1132"/>
                <a:gd name="T135" fmla="*/ 1016 h 10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32" h="1016">
                  <a:moveTo>
                    <a:pt x="858" y="126"/>
                  </a:moveTo>
                  <a:lnTo>
                    <a:pt x="918" y="166"/>
                  </a:lnTo>
                  <a:lnTo>
                    <a:pt x="944" y="178"/>
                  </a:lnTo>
                  <a:lnTo>
                    <a:pt x="969" y="191"/>
                  </a:lnTo>
                  <a:lnTo>
                    <a:pt x="992" y="204"/>
                  </a:lnTo>
                  <a:lnTo>
                    <a:pt x="1014" y="218"/>
                  </a:lnTo>
                  <a:lnTo>
                    <a:pt x="1034" y="234"/>
                  </a:lnTo>
                  <a:lnTo>
                    <a:pt x="1049" y="253"/>
                  </a:lnTo>
                  <a:lnTo>
                    <a:pt x="1062" y="278"/>
                  </a:lnTo>
                  <a:lnTo>
                    <a:pt x="1070" y="305"/>
                  </a:lnTo>
                  <a:lnTo>
                    <a:pt x="1102" y="415"/>
                  </a:lnTo>
                  <a:lnTo>
                    <a:pt x="1105" y="517"/>
                  </a:lnTo>
                  <a:lnTo>
                    <a:pt x="1132" y="626"/>
                  </a:lnTo>
                  <a:lnTo>
                    <a:pt x="1121" y="740"/>
                  </a:lnTo>
                  <a:lnTo>
                    <a:pt x="1079" y="871"/>
                  </a:lnTo>
                  <a:lnTo>
                    <a:pt x="1078" y="896"/>
                  </a:lnTo>
                  <a:lnTo>
                    <a:pt x="1073" y="920"/>
                  </a:lnTo>
                  <a:lnTo>
                    <a:pt x="1065" y="941"/>
                  </a:lnTo>
                  <a:lnTo>
                    <a:pt x="1055" y="958"/>
                  </a:lnTo>
                  <a:lnTo>
                    <a:pt x="1040" y="972"/>
                  </a:lnTo>
                  <a:lnTo>
                    <a:pt x="1022" y="980"/>
                  </a:lnTo>
                  <a:lnTo>
                    <a:pt x="1001" y="983"/>
                  </a:lnTo>
                  <a:lnTo>
                    <a:pt x="975" y="980"/>
                  </a:lnTo>
                  <a:lnTo>
                    <a:pt x="953" y="1016"/>
                  </a:lnTo>
                  <a:lnTo>
                    <a:pt x="895" y="949"/>
                  </a:lnTo>
                  <a:lnTo>
                    <a:pt x="865" y="901"/>
                  </a:lnTo>
                  <a:lnTo>
                    <a:pt x="808" y="902"/>
                  </a:lnTo>
                  <a:lnTo>
                    <a:pt x="722" y="894"/>
                  </a:lnTo>
                  <a:lnTo>
                    <a:pt x="643" y="912"/>
                  </a:lnTo>
                  <a:lnTo>
                    <a:pt x="501" y="912"/>
                  </a:lnTo>
                  <a:lnTo>
                    <a:pt x="473" y="920"/>
                  </a:lnTo>
                  <a:lnTo>
                    <a:pt x="447" y="920"/>
                  </a:lnTo>
                  <a:lnTo>
                    <a:pt x="423" y="913"/>
                  </a:lnTo>
                  <a:lnTo>
                    <a:pt x="405" y="898"/>
                  </a:lnTo>
                  <a:lnTo>
                    <a:pt x="392" y="875"/>
                  </a:lnTo>
                  <a:lnTo>
                    <a:pt x="388" y="844"/>
                  </a:lnTo>
                  <a:lnTo>
                    <a:pt x="392" y="806"/>
                  </a:lnTo>
                  <a:lnTo>
                    <a:pt x="410" y="760"/>
                  </a:lnTo>
                  <a:lnTo>
                    <a:pt x="443" y="614"/>
                  </a:lnTo>
                  <a:lnTo>
                    <a:pt x="441" y="503"/>
                  </a:lnTo>
                  <a:lnTo>
                    <a:pt x="440" y="443"/>
                  </a:lnTo>
                  <a:lnTo>
                    <a:pt x="329" y="408"/>
                  </a:lnTo>
                  <a:lnTo>
                    <a:pt x="223" y="366"/>
                  </a:lnTo>
                  <a:lnTo>
                    <a:pt x="155" y="298"/>
                  </a:lnTo>
                  <a:lnTo>
                    <a:pt x="103" y="233"/>
                  </a:lnTo>
                  <a:lnTo>
                    <a:pt x="58" y="167"/>
                  </a:lnTo>
                  <a:lnTo>
                    <a:pt x="0" y="135"/>
                  </a:lnTo>
                  <a:lnTo>
                    <a:pt x="0" y="73"/>
                  </a:lnTo>
                  <a:lnTo>
                    <a:pt x="69" y="0"/>
                  </a:lnTo>
                  <a:lnTo>
                    <a:pt x="99" y="3"/>
                  </a:lnTo>
                  <a:lnTo>
                    <a:pt x="214" y="106"/>
                  </a:lnTo>
                  <a:lnTo>
                    <a:pt x="239" y="128"/>
                  </a:lnTo>
                  <a:lnTo>
                    <a:pt x="281" y="145"/>
                  </a:lnTo>
                  <a:lnTo>
                    <a:pt x="313" y="164"/>
                  </a:lnTo>
                  <a:lnTo>
                    <a:pt x="337" y="202"/>
                  </a:lnTo>
                  <a:lnTo>
                    <a:pt x="344" y="199"/>
                  </a:lnTo>
                  <a:lnTo>
                    <a:pt x="353" y="200"/>
                  </a:lnTo>
                  <a:lnTo>
                    <a:pt x="361" y="202"/>
                  </a:lnTo>
                  <a:lnTo>
                    <a:pt x="371" y="204"/>
                  </a:lnTo>
                  <a:lnTo>
                    <a:pt x="380" y="206"/>
                  </a:lnTo>
                  <a:lnTo>
                    <a:pt x="389" y="208"/>
                  </a:lnTo>
                  <a:lnTo>
                    <a:pt x="397" y="208"/>
                  </a:lnTo>
                  <a:lnTo>
                    <a:pt x="404" y="207"/>
                  </a:lnTo>
                  <a:lnTo>
                    <a:pt x="423" y="199"/>
                  </a:lnTo>
                  <a:lnTo>
                    <a:pt x="443" y="190"/>
                  </a:lnTo>
                  <a:lnTo>
                    <a:pt x="461" y="181"/>
                  </a:lnTo>
                  <a:lnTo>
                    <a:pt x="480" y="173"/>
                  </a:lnTo>
                  <a:lnTo>
                    <a:pt x="500" y="166"/>
                  </a:lnTo>
                  <a:lnTo>
                    <a:pt x="520" y="160"/>
                  </a:lnTo>
                  <a:lnTo>
                    <a:pt x="541" y="157"/>
                  </a:lnTo>
                  <a:lnTo>
                    <a:pt x="563" y="157"/>
                  </a:lnTo>
                  <a:lnTo>
                    <a:pt x="607" y="135"/>
                  </a:lnTo>
                  <a:lnTo>
                    <a:pt x="661" y="123"/>
                  </a:lnTo>
                  <a:lnTo>
                    <a:pt x="663" y="123"/>
                  </a:lnTo>
                  <a:lnTo>
                    <a:pt x="670" y="123"/>
                  </a:lnTo>
                  <a:lnTo>
                    <a:pt x="679" y="123"/>
                  </a:lnTo>
                  <a:lnTo>
                    <a:pt x="693" y="123"/>
                  </a:lnTo>
                  <a:lnTo>
                    <a:pt x="708" y="123"/>
                  </a:lnTo>
                  <a:lnTo>
                    <a:pt x="725" y="124"/>
                  </a:lnTo>
                  <a:lnTo>
                    <a:pt x="744" y="124"/>
                  </a:lnTo>
                  <a:lnTo>
                    <a:pt x="762" y="124"/>
                  </a:lnTo>
                  <a:lnTo>
                    <a:pt x="781" y="124"/>
                  </a:lnTo>
                  <a:lnTo>
                    <a:pt x="799" y="124"/>
                  </a:lnTo>
                  <a:lnTo>
                    <a:pt x="815" y="126"/>
                  </a:lnTo>
                  <a:lnTo>
                    <a:pt x="830" y="126"/>
                  </a:lnTo>
                  <a:lnTo>
                    <a:pt x="843" y="126"/>
                  </a:lnTo>
                  <a:lnTo>
                    <a:pt x="852" y="126"/>
                  </a:lnTo>
                  <a:lnTo>
                    <a:pt x="857" y="126"/>
                  </a:lnTo>
                  <a:lnTo>
                    <a:pt x="858" y="126"/>
                  </a:lnTo>
                  <a:close/>
                </a:path>
              </a:pathLst>
            </a:custGeom>
            <a:solidFill>
              <a:srgbClr val="000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Freeform 24"/>
            <p:cNvSpPr>
              <a:spLocks/>
            </p:cNvSpPr>
            <p:nvPr/>
          </p:nvSpPr>
          <p:spPr bwMode="auto">
            <a:xfrm>
              <a:off x="3995" y="1621"/>
              <a:ext cx="304" cy="427"/>
            </a:xfrm>
            <a:custGeom>
              <a:avLst/>
              <a:gdLst>
                <a:gd name="T0" fmla="*/ 395 w 271"/>
                <a:gd name="T1" fmla="*/ 295 h 365"/>
                <a:gd name="T2" fmla="*/ 424 w 271"/>
                <a:gd name="T3" fmla="*/ 312 h 365"/>
                <a:gd name="T4" fmla="*/ 430 w 271"/>
                <a:gd name="T5" fmla="*/ 356 h 365"/>
                <a:gd name="T6" fmla="*/ 425 w 271"/>
                <a:gd name="T7" fmla="*/ 378 h 365"/>
                <a:gd name="T8" fmla="*/ 421 w 271"/>
                <a:gd name="T9" fmla="*/ 397 h 365"/>
                <a:gd name="T10" fmla="*/ 420 w 271"/>
                <a:gd name="T11" fmla="*/ 408 h 365"/>
                <a:gd name="T12" fmla="*/ 417 w 271"/>
                <a:gd name="T13" fmla="*/ 420 h 365"/>
                <a:gd name="T14" fmla="*/ 413 w 271"/>
                <a:gd name="T15" fmla="*/ 427 h 365"/>
                <a:gd name="T16" fmla="*/ 405 w 271"/>
                <a:gd name="T17" fmla="*/ 434 h 365"/>
                <a:gd name="T18" fmla="*/ 393 w 271"/>
                <a:gd name="T19" fmla="*/ 445 h 365"/>
                <a:gd name="T20" fmla="*/ 374 w 271"/>
                <a:gd name="T21" fmla="*/ 460 h 365"/>
                <a:gd name="T22" fmla="*/ 370 w 271"/>
                <a:gd name="T23" fmla="*/ 493 h 365"/>
                <a:gd name="T24" fmla="*/ 361 w 271"/>
                <a:gd name="T25" fmla="*/ 578 h 365"/>
                <a:gd name="T26" fmla="*/ 302 w 271"/>
                <a:gd name="T27" fmla="*/ 626 h 365"/>
                <a:gd name="T28" fmla="*/ 219 w 271"/>
                <a:gd name="T29" fmla="*/ 684 h 365"/>
                <a:gd name="T30" fmla="*/ 117 w 271"/>
                <a:gd name="T31" fmla="*/ 662 h 365"/>
                <a:gd name="T32" fmla="*/ 73 w 271"/>
                <a:gd name="T33" fmla="*/ 563 h 365"/>
                <a:gd name="T34" fmla="*/ 43 w 271"/>
                <a:gd name="T35" fmla="*/ 493 h 365"/>
                <a:gd name="T36" fmla="*/ 43 w 271"/>
                <a:gd name="T37" fmla="*/ 474 h 365"/>
                <a:gd name="T38" fmla="*/ 24 w 271"/>
                <a:gd name="T39" fmla="*/ 456 h 365"/>
                <a:gd name="T40" fmla="*/ 11 w 271"/>
                <a:gd name="T41" fmla="*/ 436 h 365"/>
                <a:gd name="T42" fmla="*/ 2 w 271"/>
                <a:gd name="T43" fmla="*/ 416 h 365"/>
                <a:gd name="T44" fmla="*/ 0 w 271"/>
                <a:gd name="T45" fmla="*/ 393 h 365"/>
                <a:gd name="T46" fmla="*/ 0 w 271"/>
                <a:gd name="T47" fmla="*/ 369 h 365"/>
                <a:gd name="T48" fmla="*/ 2 w 271"/>
                <a:gd name="T49" fmla="*/ 342 h 365"/>
                <a:gd name="T50" fmla="*/ 9 w 271"/>
                <a:gd name="T51" fmla="*/ 317 h 365"/>
                <a:gd name="T52" fmla="*/ 13 w 271"/>
                <a:gd name="T53" fmla="*/ 289 h 365"/>
                <a:gd name="T54" fmla="*/ 47 w 271"/>
                <a:gd name="T55" fmla="*/ 304 h 365"/>
                <a:gd name="T56" fmla="*/ 47 w 271"/>
                <a:gd name="T57" fmla="*/ 227 h 365"/>
                <a:gd name="T58" fmla="*/ 37 w 271"/>
                <a:gd name="T59" fmla="*/ 110 h 365"/>
                <a:gd name="T60" fmla="*/ 140 w 271"/>
                <a:gd name="T61" fmla="*/ 2 h 365"/>
                <a:gd name="T62" fmla="*/ 259 w 271"/>
                <a:gd name="T63" fmla="*/ 0 h 365"/>
                <a:gd name="T64" fmla="*/ 393 w 271"/>
                <a:gd name="T65" fmla="*/ 105 h 365"/>
                <a:gd name="T66" fmla="*/ 395 w 271"/>
                <a:gd name="T67" fmla="*/ 295 h 3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1"/>
                <a:gd name="T103" fmla="*/ 0 h 365"/>
                <a:gd name="T104" fmla="*/ 271 w 271"/>
                <a:gd name="T105" fmla="*/ 365 h 3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1" h="365">
                  <a:moveTo>
                    <a:pt x="250" y="157"/>
                  </a:moveTo>
                  <a:lnTo>
                    <a:pt x="267" y="167"/>
                  </a:lnTo>
                  <a:lnTo>
                    <a:pt x="271" y="190"/>
                  </a:lnTo>
                  <a:lnTo>
                    <a:pt x="268" y="202"/>
                  </a:lnTo>
                  <a:lnTo>
                    <a:pt x="266" y="212"/>
                  </a:lnTo>
                  <a:lnTo>
                    <a:pt x="265" y="218"/>
                  </a:lnTo>
                  <a:lnTo>
                    <a:pt x="264" y="224"/>
                  </a:lnTo>
                  <a:lnTo>
                    <a:pt x="260" y="228"/>
                  </a:lnTo>
                  <a:lnTo>
                    <a:pt x="256" y="232"/>
                  </a:lnTo>
                  <a:lnTo>
                    <a:pt x="248" y="238"/>
                  </a:lnTo>
                  <a:lnTo>
                    <a:pt x="236" y="245"/>
                  </a:lnTo>
                  <a:lnTo>
                    <a:pt x="234" y="263"/>
                  </a:lnTo>
                  <a:lnTo>
                    <a:pt x="228" y="309"/>
                  </a:lnTo>
                  <a:lnTo>
                    <a:pt x="191" y="334"/>
                  </a:lnTo>
                  <a:lnTo>
                    <a:pt x="138" y="365"/>
                  </a:lnTo>
                  <a:lnTo>
                    <a:pt x="74" y="354"/>
                  </a:lnTo>
                  <a:lnTo>
                    <a:pt x="46" y="300"/>
                  </a:lnTo>
                  <a:lnTo>
                    <a:pt x="27" y="263"/>
                  </a:lnTo>
                  <a:lnTo>
                    <a:pt x="27" y="253"/>
                  </a:lnTo>
                  <a:lnTo>
                    <a:pt x="15" y="244"/>
                  </a:lnTo>
                  <a:lnTo>
                    <a:pt x="7" y="233"/>
                  </a:lnTo>
                  <a:lnTo>
                    <a:pt x="2" y="222"/>
                  </a:lnTo>
                  <a:lnTo>
                    <a:pt x="0" y="209"/>
                  </a:lnTo>
                  <a:lnTo>
                    <a:pt x="0" y="197"/>
                  </a:lnTo>
                  <a:lnTo>
                    <a:pt x="2" y="183"/>
                  </a:lnTo>
                  <a:lnTo>
                    <a:pt x="5" y="169"/>
                  </a:lnTo>
                  <a:lnTo>
                    <a:pt x="9" y="154"/>
                  </a:lnTo>
                  <a:lnTo>
                    <a:pt x="29" y="162"/>
                  </a:lnTo>
                  <a:lnTo>
                    <a:pt x="29" y="121"/>
                  </a:lnTo>
                  <a:lnTo>
                    <a:pt x="23" y="58"/>
                  </a:lnTo>
                  <a:lnTo>
                    <a:pt x="88" y="2"/>
                  </a:lnTo>
                  <a:lnTo>
                    <a:pt x="164" y="0"/>
                  </a:lnTo>
                  <a:lnTo>
                    <a:pt x="248" y="56"/>
                  </a:lnTo>
                  <a:lnTo>
                    <a:pt x="250" y="157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Freeform 25"/>
            <p:cNvSpPr>
              <a:spLocks/>
            </p:cNvSpPr>
            <p:nvPr/>
          </p:nvSpPr>
          <p:spPr bwMode="auto">
            <a:xfrm>
              <a:off x="3992" y="1586"/>
              <a:ext cx="307" cy="250"/>
            </a:xfrm>
            <a:custGeom>
              <a:avLst/>
              <a:gdLst>
                <a:gd name="T0" fmla="*/ 290 w 272"/>
                <a:gd name="T1" fmla="*/ 40 h 214"/>
                <a:gd name="T2" fmla="*/ 368 w 272"/>
                <a:gd name="T3" fmla="*/ 92 h 214"/>
                <a:gd name="T4" fmla="*/ 395 w 272"/>
                <a:gd name="T5" fmla="*/ 114 h 214"/>
                <a:gd name="T6" fmla="*/ 416 w 272"/>
                <a:gd name="T7" fmla="*/ 136 h 214"/>
                <a:gd name="T8" fmla="*/ 432 w 272"/>
                <a:gd name="T9" fmla="*/ 159 h 214"/>
                <a:gd name="T10" fmla="*/ 438 w 272"/>
                <a:gd name="T11" fmla="*/ 180 h 214"/>
                <a:gd name="T12" fmla="*/ 442 w 272"/>
                <a:gd name="T13" fmla="*/ 208 h 214"/>
                <a:gd name="T14" fmla="*/ 438 w 272"/>
                <a:gd name="T15" fmla="*/ 236 h 214"/>
                <a:gd name="T16" fmla="*/ 429 w 272"/>
                <a:gd name="T17" fmla="*/ 266 h 214"/>
                <a:gd name="T18" fmla="*/ 418 w 272"/>
                <a:gd name="T19" fmla="*/ 303 h 214"/>
                <a:gd name="T20" fmla="*/ 414 w 272"/>
                <a:gd name="T21" fmla="*/ 350 h 214"/>
                <a:gd name="T22" fmla="*/ 414 w 272"/>
                <a:gd name="T23" fmla="*/ 390 h 214"/>
                <a:gd name="T24" fmla="*/ 383 w 272"/>
                <a:gd name="T25" fmla="*/ 398 h 214"/>
                <a:gd name="T26" fmla="*/ 360 w 272"/>
                <a:gd name="T27" fmla="*/ 331 h 214"/>
                <a:gd name="T28" fmla="*/ 349 w 272"/>
                <a:gd name="T29" fmla="*/ 276 h 214"/>
                <a:gd name="T30" fmla="*/ 350 w 272"/>
                <a:gd name="T31" fmla="*/ 220 h 214"/>
                <a:gd name="T32" fmla="*/ 367 w 272"/>
                <a:gd name="T33" fmla="*/ 152 h 214"/>
                <a:gd name="T34" fmla="*/ 300 w 272"/>
                <a:gd name="T35" fmla="*/ 104 h 214"/>
                <a:gd name="T36" fmla="*/ 210 w 272"/>
                <a:gd name="T37" fmla="*/ 104 h 214"/>
                <a:gd name="T38" fmla="*/ 191 w 272"/>
                <a:gd name="T39" fmla="*/ 113 h 214"/>
                <a:gd name="T40" fmla="*/ 177 w 272"/>
                <a:gd name="T41" fmla="*/ 121 h 214"/>
                <a:gd name="T42" fmla="*/ 160 w 272"/>
                <a:gd name="T43" fmla="*/ 131 h 214"/>
                <a:gd name="T44" fmla="*/ 147 w 272"/>
                <a:gd name="T45" fmla="*/ 137 h 214"/>
                <a:gd name="T46" fmla="*/ 128 w 272"/>
                <a:gd name="T47" fmla="*/ 145 h 214"/>
                <a:gd name="T48" fmla="*/ 113 w 272"/>
                <a:gd name="T49" fmla="*/ 152 h 214"/>
                <a:gd name="T50" fmla="*/ 97 w 272"/>
                <a:gd name="T51" fmla="*/ 159 h 214"/>
                <a:gd name="T52" fmla="*/ 78 w 272"/>
                <a:gd name="T53" fmla="*/ 162 h 214"/>
                <a:gd name="T54" fmla="*/ 55 w 272"/>
                <a:gd name="T55" fmla="*/ 180 h 214"/>
                <a:gd name="T56" fmla="*/ 67 w 272"/>
                <a:gd name="T57" fmla="*/ 224 h 214"/>
                <a:gd name="T58" fmla="*/ 73 w 272"/>
                <a:gd name="T59" fmla="*/ 258 h 214"/>
                <a:gd name="T60" fmla="*/ 73 w 272"/>
                <a:gd name="T61" fmla="*/ 292 h 214"/>
                <a:gd name="T62" fmla="*/ 65 w 272"/>
                <a:gd name="T63" fmla="*/ 333 h 214"/>
                <a:gd name="T64" fmla="*/ 65 w 272"/>
                <a:gd name="T65" fmla="*/ 398 h 214"/>
                <a:gd name="T66" fmla="*/ 34 w 272"/>
                <a:gd name="T67" fmla="*/ 359 h 214"/>
                <a:gd name="T68" fmla="*/ 14 w 272"/>
                <a:gd name="T69" fmla="*/ 303 h 214"/>
                <a:gd name="T70" fmla="*/ 10 w 272"/>
                <a:gd name="T71" fmla="*/ 277 h 214"/>
                <a:gd name="T72" fmla="*/ 2 w 272"/>
                <a:gd name="T73" fmla="*/ 252 h 214"/>
                <a:gd name="T74" fmla="*/ 0 w 272"/>
                <a:gd name="T75" fmla="*/ 228 h 214"/>
                <a:gd name="T76" fmla="*/ 0 w 272"/>
                <a:gd name="T77" fmla="*/ 201 h 214"/>
                <a:gd name="T78" fmla="*/ 2 w 272"/>
                <a:gd name="T79" fmla="*/ 179 h 214"/>
                <a:gd name="T80" fmla="*/ 11 w 272"/>
                <a:gd name="T81" fmla="*/ 162 h 214"/>
                <a:gd name="T82" fmla="*/ 26 w 272"/>
                <a:gd name="T83" fmla="*/ 146 h 214"/>
                <a:gd name="T84" fmla="*/ 51 w 272"/>
                <a:gd name="T85" fmla="*/ 141 h 214"/>
                <a:gd name="T86" fmla="*/ 55 w 272"/>
                <a:gd name="T87" fmla="*/ 88 h 214"/>
                <a:gd name="T88" fmla="*/ 100 w 272"/>
                <a:gd name="T89" fmla="*/ 25 h 214"/>
                <a:gd name="T90" fmla="*/ 198 w 272"/>
                <a:gd name="T91" fmla="*/ 0 h 214"/>
                <a:gd name="T92" fmla="*/ 290 w 272"/>
                <a:gd name="T93" fmla="*/ 40 h 21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2"/>
                <a:gd name="T142" fmla="*/ 0 h 214"/>
                <a:gd name="T143" fmla="*/ 272 w 272"/>
                <a:gd name="T144" fmla="*/ 214 h 21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2" h="214">
                  <a:moveTo>
                    <a:pt x="179" y="21"/>
                  </a:moveTo>
                  <a:lnTo>
                    <a:pt x="227" y="50"/>
                  </a:lnTo>
                  <a:lnTo>
                    <a:pt x="244" y="62"/>
                  </a:lnTo>
                  <a:lnTo>
                    <a:pt x="257" y="73"/>
                  </a:lnTo>
                  <a:lnTo>
                    <a:pt x="266" y="85"/>
                  </a:lnTo>
                  <a:lnTo>
                    <a:pt x="270" y="97"/>
                  </a:lnTo>
                  <a:lnTo>
                    <a:pt x="272" y="111"/>
                  </a:lnTo>
                  <a:lnTo>
                    <a:pt x="270" y="127"/>
                  </a:lnTo>
                  <a:lnTo>
                    <a:pt x="265" y="143"/>
                  </a:lnTo>
                  <a:lnTo>
                    <a:pt x="258" y="163"/>
                  </a:lnTo>
                  <a:lnTo>
                    <a:pt x="255" y="188"/>
                  </a:lnTo>
                  <a:lnTo>
                    <a:pt x="255" y="210"/>
                  </a:lnTo>
                  <a:lnTo>
                    <a:pt x="236" y="214"/>
                  </a:lnTo>
                  <a:lnTo>
                    <a:pt x="222" y="177"/>
                  </a:lnTo>
                  <a:lnTo>
                    <a:pt x="215" y="148"/>
                  </a:lnTo>
                  <a:lnTo>
                    <a:pt x="216" y="118"/>
                  </a:lnTo>
                  <a:lnTo>
                    <a:pt x="226" y="81"/>
                  </a:lnTo>
                  <a:lnTo>
                    <a:pt x="185" y="56"/>
                  </a:lnTo>
                  <a:lnTo>
                    <a:pt x="129" y="56"/>
                  </a:lnTo>
                  <a:lnTo>
                    <a:pt x="118" y="61"/>
                  </a:lnTo>
                  <a:lnTo>
                    <a:pt x="109" y="65"/>
                  </a:lnTo>
                  <a:lnTo>
                    <a:pt x="99" y="70"/>
                  </a:lnTo>
                  <a:lnTo>
                    <a:pt x="90" y="74"/>
                  </a:lnTo>
                  <a:lnTo>
                    <a:pt x="79" y="78"/>
                  </a:lnTo>
                  <a:lnTo>
                    <a:pt x="70" y="81"/>
                  </a:lnTo>
                  <a:lnTo>
                    <a:pt x="59" y="85"/>
                  </a:lnTo>
                  <a:lnTo>
                    <a:pt x="48" y="87"/>
                  </a:lnTo>
                  <a:lnTo>
                    <a:pt x="34" y="97"/>
                  </a:lnTo>
                  <a:lnTo>
                    <a:pt x="41" y="120"/>
                  </a:lnTo>
                  <a:lnTo>
                    <a:pt x="45" y="139"/>
                  </a:lnTo>
                  <a:lnTo>
                    <a:pt x="45" y="157"/>
                  </a:lnTo>
                  <a:lnTo>
                    <a:pt x="40" y="179"/>
                  </a:lnTo>
                  <a:lnTo>
                    <a:pt x="40" y="214"/>
                  </a:lnTo>
                  <a:lnTo>
                    <a:pt x="21" y="193"/>
                  </a:lnTo>
                  <a:lnTo>
                    <a:pt x="9" y="163"/>
                  </a:lnTo>
                  <a:lnTo>
                    <a:pt x="6" y="149"/>
                  </a:lnTo>
                  <a:lnTo>
                    <a:pt x="2" y="135"/>
                  </a:lnTo>
                  <a:lnTo>
                    <a:pt x="0" y="122"/>
                  </a:lnTo>
                  <a:lnTo>
                    <a:pt x="0" y="108"/>
                  </a:lnTo>
                  <a:lnTo>
                    <a:pt x="2" y="96"/>
                  </a:lnTo>
                  <a:lnTo>
                    <a:pt x="7" y="87"/>
                  </a:lnTo>
                  <a:lnTo>
                    <a:pt x="16" y="79"/>
                  </a:lnTo>
                  <a:lnTo>
                    <a:pt x="31" y="76"/>
                  </a:lnTo>
                  <a:lnTo>
                    <a:pt x="34" y="47"/>
                  </a:lnTo>
                  <a:lnTo>
                    <a:pt x="62" y="13"/>
                  </a:lnTo>
                  <a:lnTo>
                    <a:pt x="121" y="0"/>
                  </a:lnTo>
                  <a:lnTo>
                    <a:pt x="179" y="21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Freeform 26"/>
            <p:cNvSpPr>
              <a:spLocks/>
            </p:cNvSpPr>
            <p:nvPr/>
          </p:nvSpPr>
          <p:spPr bwMode="auto">
            <a:xfrm>
              <a:off x="4136" y="1661"/>
              <a:ext cx="111" cy="355"/>
            </a:xfrm>
            <a:custGeom>
              <a:avLst/>
              <a:gdLst>
                <a:gd name="T0" fmla="*/ 126 w 99"/>
                <a:gd name="T1" fmla="*/ 137 h 304"/>
                <a:gd name="T2" fmla="*/ 126 w 99"/>
                <a:gd name="T3" fmla="*/ 225 h 304"/>
                <a:gd name="T4" fmla="*/ 156 w 99"/>
                <a:gd name="T5" fmla="*/ 284 h 304"/>
                <a:gd name="T6" fmla="*/ 155 w 99"/>
                <a:gd name="T7" fmla="*/ 355 h 304"/>
                <a:gd name="T8" fmla="*/ 155 w 99"/>
                <a:gd name="T9" fmla="*/ 462 h 304"/>
                <a:gd name="T10" fmla="*/ 126 w 99"/>
                <a:gd name="T11" fmla="*/ 493 h 304"/>
                <a:gd name="T12" fmla="*/ 85 w 99"/>
                <a:gd name="T13" fmla="*/ 522 h 304"/>
                <a:gd name="T14" fmla="*/ 73 w 99"/>
                <a:gd name="T15" fmla="*/ 566 h 304"/>
                <a:gd name="T16" fmla="*/ 19 w 99"/>
                <a:gd name="T17" fmla="*/ 566 h 304"/>
                <a:gd name="T18" fmla="*/ 0 w 99"/>
                <a:gd name="T19" fmla="*/ 522 h 304"/>
                <a:gd name="T20" fmla="*/ 54 w 99"/>
                <a:gd name="T21" fmla="*/ 513 h 304"/>
                <a:gd name="T22" fmla="*/ 24 w 99"/>
                <a:gd name="T23" fmla="*/ 496 h 304"/>
                <a:gd name="T24" fmla="*/ 1 w 99"/>
                <a:gd name="T25" fmla="*/ 496 h 304"/>
                <a:gd name="T26" fmla="*/ 1 w 99"/>
                <a:gd name="T27" fmla="*/ 462 h 304"/>
                <a:gd name="T28" fmla="*/ 28 w 99"/>
                <a:gd name="T29" fmla="*/ 469 h 304"/>
                <a:gd name="T30" fmla="*/ 81 w 99"/>
                <a:gd name="T31" fmla="*/ 466 h 304"/>
                <a:gd name="T32" fmla="*/ 81 w 99"/>
                <a:gd name="T33" fmla="*/ 436 h 304"/>
                <a:gd name="T34" fmla="*/ 38 w 99"/>
                <a:gd name="T35" fmla="*/ 436 h 304"/>
                <a:gd name="T36" fmla="*/ 0 w 99"/>
                <a:gd name="T37" fmla="*/ 424 h 304"/>
                <a:gd name="T38" fmla="*/ 0 w 99"/>
                <a:gd name="T39" fmla="*/ 381 h 304"/>
                <a:gd name="T40" fmla="*/ 31 w 99"/>
                <a:gd name="T41" fmla="*/ 377 h 304"/>
                <a:gd name="T42" fmla="*/ 68 w 99"/>
                <a:gd name="T43" fmla="*/ 412 h 304"/>
                <a:gd name="T44" fmla="*/ 94 w 99"/>
                <a:gd name="T45" fmla="*/ 398 h 304"/>
                <a:gd name="T46" fmla="*/ 73 w 99"/>
                <a:gd name="T47" fmla="*/ 355 h 304"/>
                <a:gd name="T48" fmla="*/ 101 w 99"/>
                <a:gd name="T49" fmla="*/ 341 h 304"/>
                <a:gd name="T50" fmla="*/ 81 w 99"/>
                <a:gd name="T51" fmla="*/ 314 h 304"/>
                <a:gd name="T52" fmla="*/ 94 w 99"/>
                <a:gd name="T53" fmla="*/ 278 h 304"/>
                <a:gd name="T54" fmla="*/ 54 w 99"/>
                <a:gd name="T55" fmla="*/ 278 h 304"/>
                <a:gd name="T56" fmla="*/ 73 w 99"/>
                <a:gd name="T57" fmla="*/ 252 h 304"/>
                <a:gd name="T58" fmla="*/ 101 w 99"/>
                <a:gd name="T59" fmla="*/ 252 h 304"/>
                <a:gd name="T60" fmla="*/ 126 w 99"/>
                <a:gd name="T61" fmla="*/ 257 h 304"/>
                <a:gd name="T62" fmla="*/ 108 w 99"/>
                <a:gd name="T63" fmla="*/ 202 h 304"/>
                <a:gd name="T64" fmla="*/ 73 w 99"/>
                <a:gd name="T65" fmla="*/ 188 h 304"/>
                <a:gd name="T66" fmla="*/ 19 w 99"/>
                <a:gd name="T67" fmla="*/ 188 h 304"/>
                <a:gd name="T68" fmla="*/ 11 w 99"/>
                <a:gd name="T69" fmla="*/ 155 h 304"/>
                <a:gd name="T70" fmla="*/ 11 w 99"/>
                <a:gd name="T71" fmla="*/ 98 h 304"/>
                <a:gd name="T72" fmla="*/ 4 w 99"/>
                <a:gd name="T73" fmla="*/ 43 h 304"/>
                <a:gd name="T74" fmla="*/ 38 w 99"/>
                <a:gd name="T75" fmla="*/ 0 h 304"/>
                <a:gd name="T76" fmla="*/ 74 w 99"/>
                <a:gd name="T77" fmla="*/ 7 h 304"/>
                <a:gd name="T78" fmla="*/ 102 w 99"/>
                <a:gd name="T79" fmla="*/ 11 h 304"/>
                <a:gd name="T80" fmla="*/ 121 w 99"/>
                <a:gd name="T81" fmla="*/ 19 h 304"/>
                <a:gd name="T82" fmla="*/ 135 w 99"/>
                <a:gd name="T83" fmla="*/ 30 h 304"/>
                <a:gd name="T84" fmla="*/ 139 w 99"/>
                <a:gd name="T85" fmla="*/ 46 h 304"/>
                <a:gd name="T86" fmla="*/ 139 w 99"/>
                <a:gd name="T87" fmla="*/ 67 h 304"/>
                <a:gd name="T88" fmla="*/ 135 w 99"/>
                <a:gd name="T89" fmla="*/ 97 h 304"/>
                <a:gd name="T90" fmla="*/ 126 w 99"/>
                <a:gd name="T91" fmla="*/ 137 h 3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9"/>
                <a:gd name="T139" fmla="*/ 0 h 304"/>
                <a:gd name="T140" fmla="*/ 99 w 99"/>
                <a:gd name="T141" fmla="*/ 304 h 3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9" h="304">
                  <a:moveTo>
                    <a:pt x="79" y="74"/>
                  </a:moveTo>
                  <a:lnTo>
                    <a:pt x="79" y="121"/>
                  </a:lnTo>
                  <a:lnTo>
                    <a:pt x="99" y="152"/>
                  </a:lnTo>
                  <a:lnTo>
                    <a:pt x="98" y="191"/>
                  </a:lnTo>
                  <a:lnTo>
                    <a:pt x="98" y="248"/>
                  </a:lnTo>
                  <a:lnTo>
                    <a:pt x="79" y="265"/>
                  </a:lnTo>
                  <a:lnTo>
                    <a:pt x="54" y="281"/>
                  </a:lnTo>
                  <a:lnTo>
                    <a:pt x="46" y="304"/>
                  </a:lnTo>
                  <a:lnTo>
                    <a:pt x="12" y="304"/>
                  </a:lnTo>
                  <a:lnTo>
                    <a:pt x="0" y="281"/>
                  </a:lnTo>
                  <a:lnTo>
                    <a:pt x="34" y="276"/>
                  </a:lnTo>
                  <a:lnTo>
                    <a:pt x="15" y="267"/>
                  </a:lnTo>
                  <a:lnTo>
                    <a:pt x="1" y="267"/>
                  </a:lnTo>
                  <a:lnTo>
                    <a:pt x="1" y="248"/>
                  </a:lnTo>
                  <a:lnTo>
                    <a:pt x="18" y="253"/>
                  </a:lnTo>
                  <a:lnTo>
                    <a:pt x="51" y="251"/>
                  </a:lnTo>
                  <a:lnTo>
                    <a:pt x="51" y="234"/>
                  </a:lnTo>
                  <a:lnTo>
                    <a:pt x="24" y="234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20" y="203"/>
                  </a:lnTo>
                  <a:lnTo>
                    <a:pt x="43" y="222"/>
                  </a:lnTo>
                  <a:lnTo>
                    <a:pt x="60" y="214"/>
                  </a:lnTo>
                  <a:lnTo>
                    <a:pt x="46" y="191"/>
                  </a:lnTo>
                  <a:lnTo>
                    <a:pt x="63" y="183"/>
                  </a:lnTo>
                  <a:lnTo>
                    <a:pt x="51" y="169"/>
                  </a:lnTo>
                  <a:lnTo>
                    <a:pt x="60" y="150"/>
                  </a:lnTo>
                  <a:lnTo>
                    <a:pt x="34" y="150"/>
                  </a:lnTo>
                  <a:lnTo>
                    <a:pt x="46" y="135"/>
                  </a:lnTo>
                  <a:lnTo>
                    <a:pt x="63" y="135"/>
                  </a:lnTo>
                  <a:lnTo>
                    <a:pt x="79" y="138"/>
                  </a:lnTo>
                  <a:lnTo>
                    <a:pt x="69" y="109"/>
                  </a:lnTo>
                  <a:lnTo>
                    <a:pt x="46" y="101"/>
                  </a:lnTo>
                  <a:lnTo>
                    <a:pt x="12" y="101"/>
                  </a:lnTo>
                  <a:lnTo>
                    <a:pt x="7" y="84"/>
                  </a:lnTo>
                  <a:lnTo>
                    <a:pt x="7" y="53"/>
                  </a:lnTo>
                  <a:lnTo>
                    <a:pt x="4" y="23"/>
                  </a:lnTo>
                  <a:lnTo>
                    <a:pt x="24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7" y="10"/>
                  </a:lnTo>
                  <a:lnTo>
                    <a:pt x="85" y="16"/>
                  </a:lnTo>
                  <a:lnTo>
                    <a:pt x="88" y="24"/>
                  </a:lnTo>
                  <a:lnTo>
                    <a:pt x="88" y="36"/>
                  </a:lnTo>
                  <a:lnTo>
                    <a:pt x="85" y="52"/>
                  </a:lnTo>
                  <a:lnTo>
                    <a:pt x="79" y="7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1" name="Freeform 27"/>
            <p:cNvSpPr>
              <a:spLocks/>
            </p:cNvSpPr>
            <p:nvPr/>
          </p:nvSpPr>
          <p:spPr bwMode="auto">
            <a:xfrm>
              <a:off x="4121" y="1799"/>
              <a:ext cx="38" cy="95"/>
            </a:xfrm>
            <a:custGeom>
              <a:avLst/>
              <a:gdLst>
                <a:gd name="T0" fmla="*/ 30 w 33"/>
                <a:gd name="T1" fmla="*/ 9 h 81"/>
                <a:gd name="T2" fmla="*/ 54 w 33"/>
                <a:gd name="T3" fmla="*/ 47 h 81"/>
                <a:gd name="T4" fmla="*/ 40 w 33"/>
                <a:gd name="T5" fmla="*/ 89 h 81"/>
                <a:gd name="T6" fmla="*/ 59 w 33"/>
                <a:gd name="T7" fmla="*/ 116 h 81"/>
                <a:gd name="T8" fmla="*/ 59 w 33"/>
                <a:gd name="T9" fmla="*/ 152 h 81"/>
                <a:gd name="T10" fmla="*/ 30 w 33"/>
                <a:gd name="T11" fmla="*/ 143 h 81"/>
                <a:gd name="T12" fmla="*/ 0 w 33"/>
                <a:gd name="T13" fmla="*/ 147 h 81"/>
                <a:gd name="T14" fmla="*/ 0 w 33"/>
                <a:gd name="T15" fmla="*/ 95 h 81"/>
                <a:gd name="T16" fmla="*/ 10 w 33"/>
                <a:gd name="T17" fmla="*/ 47 h 81"/>
                <a:gd name="T18" fmla="*/ 3 w 33"/>
                <a:gd name="T19" fmla="*/ 0 h 81"/>
                <a:gd name="T20" fmla="*/ 9 w 33"/>
                <a:gd name="T21" fmla="*/ 1 h 81"/>
                <a:gd name="T22" fmla="*/ 16 w 33"/>
                <a:gd name="T23" fmla="*/ 2 h 81"/>
                <a:gd name="T24" fmla="*/ 24 w 33"/>
                <a:gd name="T25" fmla="*/ 8 h 81"/>
                <a:gd name="T26" fmla="*/ 30 w 33"/>
                <a:gd name="T27" fmla="*/ 9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81"/>
                <a:gd name="T44" fmla="*/ 33 w 33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81">
                  <a:moveTo>
                    <a:pt x="17" y="5"/>
                  </a:moveTo>
                  <a:lnTo>
                    <a:pt x="31" y="25"/>
                  </a:lnTo>
                  <a:lnTo>
                    <a:pt x="23" y="47"/>
                  </a:lnTo>
                  <a:lnTo>
                    <a:pt x="33" y="61"/>
                  </a:lnTo>
                  <a:lnTo>
                    <a:pt x="33" y="81"/>
                  </a:lnTo>
                  <a:lnTo>
                    <a:pt x="17" y="76"/>
                  </a:lnTo>
                  <a:lnTo>
                    <a:pt x="0" y="78"/>
                  </a:lnTo>
                  <a:lnTo>
                    <a:pt x="0" y="50"/>
                  </a:lnTo>
                  <a:lnTo>
                    <a:pt x="6" y="25"/>
                  </a:lnTo>
                  <a:lnTo>
                    <a:pt x="3" y="0"/>
                  </a:lnTo>
                  <a:lnTo>
                    <a:pt x="5" y="1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2" name="Freeform 28"/>
            <p:cNvSpPr>
              <a:spLocks/>
            </p:cNvSpPr>
            <p:nvPr/>
          </p:nvSpPr>
          <p:spPr bwMode="auto">
            <a:xfrm>
              <a:off x="4258" y="1808"/>
              <a:ext cx="34" cy="98"/>
            </a:xfrm>
            <a:custGeom>
              <a:avLst/>
              <a:gdLst>
                <a:gd name="T0" fmla="*/ 46 w 30"/>
                <a:gd name="T1" fmla="*/ 0 h 84"/>
                <a:gd name="T2" fmla="*/ 12 w 30"/>
                <a:gd name="T3" fmla="*/ 9 h 84"/>
                <a:gd name="T4" fmla="*/ 0 w 30"/>
                <a:gd name="T5" fmla="*/ 57 h 84"/>
                <a:gd name="T6" fmla="*/ 32 w 30"/>
                <a:gd name="T7" fmla="*/ 32 h 84"/>
                <a:gd name="T8" fmla="*/ 23 w 30"/>
                <a:gd name="T9" fmla="*/ 89 h 84"/>
                <a:gd name="T10" fmla="*/ 0 w 30"/>
                <a:gd name="T11" fmla="*/ 92 h 84"/>
                <a:gd name="T12" fmla="*/ 0 w 30"/>
                <a:gd name="T13" fmla="*/ 152 h 84"/>
                <a:gd name="T14" fmla="*/ 23 w 30"/>
                <a:gd name="T15" fmla="*/ 155 h 84"/>
                <a:gd name="T16" fmla="*/ 32 w 30"/>
                <a:gd name="T17" fmla="*/ 114 h 84"/>
                <a:gd name="T18" fmla="*/ 50 w 30"/>
                <a:gd name="T19" fmla="*/ 63 h 84"/>
                <a:gd name="T20" fmla="*/ 46 w 30"/>
                <a:gd name="T21" fmla="*/ 0 h 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84"/>
                <a:gd name="T35" fmla="*/ 30 w 30"/>
                <a:gd name="T36" fmla="*/ 84 h 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84">
                  <a:moveTo>
                    <a:pt x="28" y="0"/>
                  </a:moveTo>
                  <a:lnTo>
                    <a:pt x="8" y="5"/>
                  </a:lnTo>
                  <a:lnTo>
                    <a:pt x="0" y="31"/>
                  </a:lnTo>
                  <a:lnTo>
                    <a:pt x="19" y="17"/>
                  </a:lnTo>
                  <a:lnTo>
                    <a:pt x="14" y="48"/>
                  </a:lnTo>
                  <a:lnTo>
                    <a:pt x="0" y="50"/>
                  </a:lnTo>
                  <a:lnTo>
                    <a:pt x="0" y="81"/>
                  </a:lnTo>
                  <a:lnTo>
                    <a:pt x="14" y="84"/>
                  </a:lnTo>
                  <a:lnTo>
                    <a:pt x="19" y="62"/>
                  </a:lnTo>
                  <a:lnTo>
                    <a:pt x="30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3" name="Freeform 29"/>
            <p:cNvSpPr>
              <a:spLocks/>
            </p:cNvSpPr>
            <p:nvPr/>
          </p:nvSpPr>
          <p:spPr bwMode="auto">
            <a:xfrm>
              <a:off x="3884" y="1957"/>
              <a:ext cx="397" cy="786"/>
            </a:xfrm>
            <a:custGeom>
              <a:avLst/>
              <a:gdLst>
                <a:gd name="T0" fmla="*/ 536 w 353"/>
                <a:gd name="T1" fmla="*/ 0 h 672"/>
                <a:gd name="T2" fmla="*/ 498 w 353"/>
                <a:gd name="T3" fmla="*/ 106 h 672"/>
                <a:gd name="T4" fmla="*/ 408 w 353"/>
                <a:gd name="T5" fmla="*/ 163 h 672"/>
                <a:gd name="T6" fmla="*/ 337 w 353"/>
                <a:gd name="T7" fmla="*/ 180 h 672"/>
                <a:gd name="T8" fmla="*/ 285 w 353"/>
                <a:gd name="T9" fmla="*/ 143 h 672"/>
                <a:gd name="T10" fmla="*/ 262 w 353"/>
                <a:gd name="T11" fmla="*/ 94 h 672"/>
                <a:gd name="T12" fmla="*/ 227 w 353"/>
                <a:gd name="T13" fmla="*/ 204 h 672"/>
                <a:gd name="T14" fmla="*/ 92 w 353"/>
                <a:gd name="T15" fmla="*/ 490 h 672"/>
                <a:gd name="T16" fmla="*/ 30 w 353"/>
                <a:gd name="T17" fmla="*/ 936 h 672"/>
                <a:gd name="T18" fmla="*/ 0 w 353"/>
                <a:gd name="T19" fmla="*/ 1257 h 672"/>
                <a:gd name="T20" fmla="*/ 156 w 353"/>
                <a:gd name="T21" fmla="*/ 944 h 672"/>
                <a:gd name="T22" fmla="*/ 337 w 353"/>
                <a:gd name="T23" fmla="*/ 402 h 672"/>
                <a:gd name="T24" fmla="*/ 377 w 353"/>
                <a:gd name="T25" fmla="*/ 285 h 672"/>
                <a:gd name="T26" fmla="*/ 464 w 353"/>
                <a:gd name="T27" fmla="*/ 188 h 672"/>
                <a:gd name="T28" fmla="*/ 529 w 353"/>
                <a:gd name="T29" fmla="*/ 130 h 672"/>
                <a:gd name="T30" fmla="*/ 565 w 353"/>
                <a:gd name="T31" fmla="*/ 88 h 672"/>
                <a:gd name="T32" fmla="*/ 536 w 353"/>
                <a:gd name="T33" fmla="*/ 0 h 6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3"/>
                <a:gd name="T52" fmla="*/ 0 h 672"/>
                <a:gd name="T53" fmla="*/ 353 w 353"/>
                <a:gd name="T54" fmla="*/ 672 h 6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3" h="672">
                  <a:moveTo>
                    <a:pt x="335" y="0"/>
                  </a:moveTo>
                  <a:lnTo>
                    <a:pt x="311" y="57"/>
                  </a:lnTo>
                  <a:lnTo>
                    <a:pt x="255" y="87"/>
                  </a:lnTo>
                  <a:lnTo>
                    <a:pt x="211" y="97"/>
                  </a:lnTo>
                  <a:lnTo>
                    <a:pt x="178" y="76"/>
                  </a:lnTo>
                  <a:lnTo>
                    <a:pt x="164" y="50"/>
                  </a:lnTo>
                  <a:lnTo>
                    <a:pt x="142" y="109"/>
                  </a:lnTo>
                  <a:lnTo>
                    <a:pt x="58" y="262"/>
                  </a:lnTo>
                  <a:lnTo>
                    <a:pt x="19" y="500"/>
                  </a:lnTo>
                  <a:lnTo>
                    <a:pt x="0" y="672"/>
                  </a:lnTo>
                  <a:lnTo>
                    <a:pt x="98" y="504"/>
                  </a:lnTo>
                  <a:lnTo>
                    <a:pt x="211" y="215"/>
                  </a:lnTo>
                  <a:lnTo>
                    <a:pt x="236" y="153"/>
                  </a:lnTo>
                  <a:lnTo>
                    <a:pt x="290" y="101"/>
                  </a:lnTo>
                  <a:lnTo>
                    <a:pt x="331" y="69"/>
                  </a:lnTo>
                  <a:lnTo>
                    <a:pt x="353" y="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BFB7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4" name="Freeform 30"/>
            <p:cNvSpPr>
              <a:spLocks/>
            </p:cNvSpPr>
            <p:nvPr/>
          </p:nvSpPr>
          <p:spPr bwMode="auto">
            <a:xfrm>
              <a:off x="4150" y="1976"/>
              <a:ext cx="115" cy="166"/>
            </a:xfrm>
            <a:custGeom>
              <a:avLst/>
              <a:gdLst>
                <a:gd name="T0" fmla="*/ 92 w 103"/>
                <a:gd name="T1" fmla="*/ 160 h 140"/>
                <a:gd name="T2" fmla="*/ 0 w 103"/>
                <a:gd name="T3" fmla="*/ 277 h 140"/>
                <a:gd name="T4" fmla="*/ 0 w 103"/>
                <a:gd name="T5" fmla="*/ 190 h 140"/>
                <a:gd name="T6" fmla="*/ 107 w 103"/>
                <a:gd name="T7" fmla="*/ 91 h 140"/>
                <a:gd name="T8" fmla="*/ 157 w 103"/>
                <a:gd name="T9" fmla="*/ 0 h 140"/>
                <a:gd name="T10" fmla="*/ 160 w 103"/>
                <a:gd name="T11" fmla="*/ 84 h 140"/>
                <a:gd name="T12" fmla="*/ 92 w 103"/>
                <a:gd name="T13" fmla="*/ 16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3"/>
                <a:gd name="T22" fmla="*/ 0 h 140"/>
                <a:gd name="T23" fmla="*/ 103 w 103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3" h="140">
                  <a:moveTo>
                    <a:pt x="58" y="81"/>
                  </a:moveTo>
                  <a:lnTo>
                    <a:pt x="0" y="140"/>
                  </a:lnTo>
                  <a:lnTo>
                    <a:pt x="0" y="96"/>
                  </a:lnTo>
                  <a:lnTo>
                    <a:pt x="69" y="46"/>
                  </a:lnTo>
                  <a:lnTo>
                    <a:pt x="101" y="0"/>
                  </a:lnTo>
                  <a:lnTo>
                    <a:pt x="103" y="43"/>
                  </a:lnTo>
                  <a:lnTo>
                    <a:pt x="58" y="81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5" name="Freeform 31"/>
            <p:cNvSpPr>
              <a:spLocks/>
            </p:cNvSpPr>
            <p:nvPr/>
          </p:nvSpPr>
          <p:spPr bwMode="auto">
            <a:xfrm>
              <a:off x="3909" y="2107"/>
              <a:ext cx="216" cy="592"/>
            </a:xfrm>
            <a:custGeom>
              <a:avLst/>
              <a:gdLst>
                <a:gd name="T0" fmla="*/ 307 w 192"/>
                <a:gd name="T1" fmla="*/ 8 h 508"/>
                <a:gd name="T2" fmla="*/ 307 w 192"/>
                <a:gd name="T3" fmla="*/ 89 h 508"/>
                <a:gd name="T4" fmla="*/ 152 w 192"/>
                <a:gd name="T5" fmla="*/ 601 h 508"/>
                <a:gd name="T6" fmla="*/ 81 w 192"/>
                <a:gd name="T7" fmla="*/ 748 h 508"/>
                <a:gd name="T8" fmla="*/ 0 w 192"/>
                <a:gd name="T9" fmla="*/ 937 h 508"/>
                <a:gd name="T10" fmla="*/ 0 w 192"/>
                <a:gd name="T11" fmla="*/ 678 h 508"/>
                <a:gd name="T12" fmla="*/ 77 w 192"/>
                <a:gd name="T13" fmla="*/ 492 h 508"/>
                <a:gd name="T14" fmla="*/ 133 w 192"/>
                <a:gd name="T15" fmla="*/ 487 h 508"/>
                <a:gd name="T16" fmla="*/ 133 w 192"/>
                <a:gd name="T17" fmla="*/ 392 h 508"/>
                <a:gd name="T18" fmla="*/ 133 w 192"/>
                <a:gd name="T19" fmla="*/ 268 h 508"/>
                <a:gd name="T20" fmla="*/ 141 w 192"/>
                <a:gd name="T21" fmla="*/ 175 h 508"/>
                <a:gd name="T22" fmla="*/ 204 w 192"/>
                <a:gd name="T23" fmla="*/ 71 h 508"/>
                <a:gd name="T24" fmla="*/ 243 w 192"/>
                <a:gd name="T25" fmla="*/ 55 h 508"/>
                <a:gd name="T26" fmla="*/ 257 w 192"/>
                <a:gd name="T27" fmla="*/ 0 h 508"/>
                <a:gd name="T28" fmla="*/ 307 w 192"/>
                <a:gd name="T29" fmla="*/ 8 h 50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508"/>
                <a:gd name="T47" fmla="*/ 192 w 192"/>
                <a:gd name="T48" fmla="*/ 508 h 50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508">
                  <a:moveTo>
                    <a:pt x="192" y="4"/>
                  </a:moveTo>
                  <a:lnTo>
                    <a:pt x="192" y="48"/>
                  </a:lnTo>
                  <a:lnTo>
                    <a:pt x="95" y="326"/>
                  </a:lnTo>
                  <a:lnTo>
                    <a:pt x="51" y="406"/>
                  </a:lnTo>
                  <a:lnTo>
                    <a:pt x="0" y="508"/>
                  </a:lnTo>
                  <a:lnTo>
                    <a:pt x="0" y="367"/>
                  </a:lnTo>
                  <a:lnTo>
                    <a:pt x="47" y="267"/>
                  </a:lnTo>
                  <a:lnTo>
                    <a:pt x="83" y="264"/>
                  </a:lnTo>
                  <a:lnTo>
                    <a:pt x="83" y="212"/>
                  </a:lnTo>
                  <a:lnTo>
                    <a:pt x="83" y="145"/>
                  </a:lnTo>
                  <a:lnTo>
                    <a:pt x="88" y="95"/>
                  </a:lnTo>
                  <a:lnTo>
                    <a:pt x="127" y="39"/>
                  </a:lnTo>
                  <a:lnTo>
                    <a:pt x="152" y="29"/>
                  </a:lnTo>
                  <a:lnTo>
                    <a:pt x="160" y="0"/>
                  </a:lnTo>
                  <a:lnTo>
                    <a:pt x="192" y="4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6" name="Freeform 32"/>
            <p:cNvSpPr>
              <a:spLocks/>
            </p:cNvSpPr>
            <p:nvPr/>
          </p:nvSpPr>
          <p:spPr bwMode="auto">
            <a:xfrm>
              <a:off x="4026" y="2034"/>
              <a:ext cx="74" cy="105"/>
            </a:xfrm>
            <a:custGeom>
              <a:avLst/>
              <a:gdLst>
                <a:gd name="T0" fmla="*/ 109 w 65"/>
                <a:gd name="T1" fmla="*/ 55 h 90"/>
                <a:gd name="T2" fmla="*/ 52 w 65"/>
                <a:gd name="T3" fmla="*/ 97 h 90"/>
                <a:gd name="T4" fmla="*/ 0 w 65"/>
                <a:gd name="T5" fmla="*/ 168 h 90"/>
                <a:gd name="T6" fmla="*/ 32 w 65"/>
                <a:gd name="T7" fmla="*/ 21 h 90"/>
                <a:gd name="T8" fmla="*/ 69 w 65"/>
                <a:gd name="T9" fmla="*/ 0 h 90"/>
                <a:gd name="T10" fmla="*/ 109 w 65"/>
                <a:gd name="T11" fmla="*/ 55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90"/>
                <a:gd name="T20" fmla="*/ 65 w 65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90">
                  <a:moveTo>
                    <a:pt x="65" y="29"/>
                  </a:moveTo>
                  <a:lnTo>
                    <a:pt x="31" y="52"/>
                  </a:lnTo>
                  <a:lnTo>
                    <a:pt x="0" y="90"/>
                  </a:lnTo>
                  <a:lnTo>
                    <a:pt x="19" y="11"/>
                  </a:lnTo>
                  <a:lnTo>
                    <a:pt x="41" y="0"/>
                  </a:lnTo>
                  <a:lnTo>
                    <a:pt x="65" y="29"/>
                  </a:lnTo>
                  <a:close/>
                </a:path>
              </a:pathLst>
            </a:cu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7" name="Freeform 33"/>
            <p:cNvSpPr>
              <a:spLocks/>
            </p:cNvSpPr>
            <p:nvPr/>
          </p:nvSpPr>
          <p:spPr bwMode="auto">
            <a:xfrm>
              <a:off x="3880" y="2090"/>
              <a:ext cx="254" cy="693"/>
            </a:xfrm>
            <a:custGeom>
              <a:avLst/>
              <a:gdLst>
                <a:gd name="T0" fmla="*/ 366 w 225"/>
                <a:gd name="T1" fmla="*/ 26 h 594"/>
                <a:gd name="T2" fmla="*/ 266 w 225"/>
                <a:gd name="T3" fmla="*/ 0 h 594"/>
                <a:gd name="T4" fmla="*/ 240 w 225"/>
                <a:gd name="T5" fmla="*/ 79 h 594"/>
                <a:gd name="T6" fmla="*/ 248 w 225"/>
                <a:gd name="T7" fmla="*/ 133 h 594"/>
                <a:gd name="T8" fmla="*/ 138 w 225"/>
                <a:gd name="T9" fmla="*/ 356 h 594"/>
                <a:gd name="T10" fmla="*/ 26 w 225"/>
                <a:gd name="T11" fmla="*/ 723 h 594"/>
                <a:gd name="T12" fmla="*/ 0 w 225"/>
                <a:gd name="T13" fmla="*/ 1101 h 594"/>
                <a:gd name="T14" fmla="*/ 152 w 225"/>
                <a:gd name="T15" fmla="*/ 809 h 594"/>
                <a:gd name="T16" fmla="*/ 295 w 225"/>
                <a:gd name="T17" fmla="*/ 137 h 594"/>
                <a:gd name="T18" fmla="*/ 327 w 225"/>
                <a:gd name="T19" fmla="*/ 111 h 594"/>
                <a:gd name="T20" fmla="*/ 366 w 225"/>
                <a:gd name="T21" fmla="*/ 26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"/>
                <a:gd name="T34" fmla="*/ 0 h 594"/>
                <a:gd name="T35" fmla="*/ 225 w 225"/>
                <a:gd name="T36" fmla="*/ 594 h 5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" h="594">
                  <a:moveTo>
                    <a:pt x="225" y="14"/>
                  </a:moveTo>
                  <a:lnTo>
                    <a:pt x="164" y="0"/>
                  </a:lnTo>
                  <a:lnTo>
                    <a:pt x="148" y="43"/>
                  </a:lnTo>
                  <a:lnTo>
                    <a:pt x="153" y="72"/>
                  </a:lnTo>
                  <a:lnTo>
                    <a:pt x="85" y="192"/>
                  </a:lnTo>
                  <a:lnTo>
                    <a:pt x="16" y="390"/>
                  </a:lnTo>
                  <a:lnTo>
                    <a:pt x="0" y="594"/>
                  </a:lnTo>
                  <a:lnTo>
                    <a:pt x="94" y="436"/>
                  </a:lnTo>
                  <a:lnTo>
                    <a:pt x="182" y="74"/>
                  </a:lnTo>
                  <a:lnTo>
                    <a:pt x="202" y="59"/>
                  </a:lnTo>
                  <a:lnTo>
                    <a:pt x="225" y="14"/>
                  </a:lnTo>
                  <a:close/>
                </a:path>
              </a:pathLst>
            </a:custGeom>
            <a:solidFill>
              <a:srgbClr val="871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8" name="Freeform 34"/>
            <p:cNvSpPr>
              <a:spLocks/>
            </p:cNvSpPr>
            <p:nvPr/>
          </p:nvSpPr>
          <p:spPr bwMode="auto">
            <a:xfrm>
              <a:off x="3341" y="1855"/>
              <a:ext cx="333" cy="245"/>
            </a:xfrm>
            <a:custGeom>
              <a:avLst/>
              <a:gdLst>
                <a:gd name="T0" fmla="*/ 315 w 295"/>
                <a:gd name="T1" fmla="*/ 209 h 210"/>
                <a:gd name="T2" fmla="*/ 219 w 295"/>
                <a:gd name="T3" fmla="*/ 86 h 210"/>
                <a:gd name="T4" fmla="*/ 167 w 295"/>
                <a:gd name="T5" fmla="*/ 74 h 210"/>
                <a:gd name="T6" fmla="*/ 116 w 295"/>
                <a:gd name="T7" fmla="*/ 0 h 210"/>
                <a:gd name="T8" fmla="*/ 62 w 295"/>
                <a:gd name="T9" fmla="*/ 0 h 210"/>
                <a:gd name="T10" fmla="*/ 0 w 295"/>
                <a:gd name="T11" fmla="*/ 92 h 210"/>
                <a:gd name="T12" fmla="*/ 27 w 295"/>
                <a:gd name="T13" fmla="*/ 117 h 210"/>
                <a:gd name="T14" fmla="*/ 89 w 295"/>
                <a:gd name="T15" fmla="*/ 104 h 210"/>
                <a:gd name="T16" fmla="*/ 116 w 295"/>
                <a:gd name="T17" fmla="*/ 57 h 210"/>
                <a:gd name="T18" fmla="*/ 139 w 295"/>
                <a:gd name="T19" fmla="*/ 98 h 210"/>
                <a:gd name="T20" fmla="*/ 139 w 295"/>
                <a:gd name="T21" fmla="*/ 196 h 210"/>
                <a:gd name="T22" fmla="*/ 178 w 295"/>
                <a:gd name="T23" fmla="*/ 209 h 210"/>
                <a:gd name="T24" fmla="*/ 178 w 295"/>
                <a:gd name="T25" fmla="*/ 124 h 210"/>
                <a:gd name="T26" fmla="*/ 237 w 295"/>
                <a:gd name="T27" fmla="*/ 163 h 210"/>
                <a:gd name="T28" fmla="*/ 225 w 295"/>
                <a:gd name="T29" fmla="*/ 267 h 210"/>
                <a:gd name="T30" fmla="*/ 237 w 295"/>
                <a:gd name="T31" fmla="*/ 307 h 210"/>
                <a:gd name="T32" fmla="*/ 265 w 295"/>
                <a:gd name="T33" fmla="*/ 247 h 210"/>
                <a:gd name="T34" fmla="*/ 293 w 295"/>
                <a:gd name="T35" fmla="*/ 267 h 210"/>
                <a:gd name="T36" fmla="*/ 288 w 295"/>
                <a:gd name="T37" fmla="*/ 331 h 210"/>
                <a:gd name="T38" fmla="*/ 323 w 295"/>
                <a:gd name="T39" fmla="*/ 364 h 210"/>
                <a:gd name="T40" fmla="*/ 323 w 295"/>
                <a:gd name="T41" fmla="*/ 286 h 210"/>
                <a:gd name="T42" fmla="*/ 360 w 295"/>
                <a:gd name="T43" fmla="*/ 299 h 210"/>
                <a:gd name="T44" fmla="*/ 360 w 295"/>
                <a:gd name="T45" fmla="*/ 390 h 210"/>
                <a:gd name="T46" fmla="*/ 388 w 295"/>
                <a:gd name="T47" fmla="*/ 364 h 210"/>
                <a:gd name="T48" fmla="*/ 370 w 295"/>
                <a:gd name="T49" fmla="*/ 267 h 210"/>
                <a:gd name="T50" fmla="*/ 422 w 295"/>
                <a:gd name="T51" fmla="*/ 312 h 210"/>
                <a:gd name="T52" fmla="*/ 428 w 295"/>
                <a:gd name="T53" fmla="*/ 382 h 210"/>
                <a:gd name="T54" fmla="*/ 479 w 295"/>
                <a:gd name="T55" fmla="*/ 382 h 210"/>
                <a:gd name="T56" fmla="*/ 467 w 295"/>
                <a:gd name="T57" fmla="*/ 293 h 210"/>
                <a:gd name="T58" fmla="*/ 394 w 295"/>
                <a:gd name="T59" fmla="*/ 235 h 210"/>
                <a:gd name="T60" fmla="*/ 389 w 295"/>
                <a:gd name="T61" fmla="*/ 230 h 210"/>
                <a:gd name="T62" fmla="*/ 382 w 295"/>
                <a:gd name="T63" fmla="*/ 229 h 210"/>
                <a:gd name="T64" fmla="*/ 368 w 295"/>
                <a:gd name="T65" fmla="*/ 225 h 210"/>
                <a:gd name="T66" fmla="*/ 353 w 295"/>
                <a:gd name="T67" fmla="*/ 221 h 210"/>
                <a:gd name="T68" fmla="*/ 338 w 295"/>
                <a:gd name="T69" fmla="*/ 215 h 210"/>
                <a:gd name="T70" fmla="*/ 325 w 295"/>
                <a:gd name="T71" fmla="*/ 211 h 210"/>
                <a:gd name="T72" fmla="*/ 317 w 295"/>
                <a:gd name="T73" fmla="*/ 210 h 210"/>
                <a:gd name="T74" fmla="*/ 315 w 295"/>
                <a:gd name="T75" fmla="*/ 209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95"/>
                <a:gd name="T115" fmla="*/ 0 h 210"/>
                <a:gd name="T116" fmla="*/ 295 w 295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95" h="210">
                  <a:moveTo>
                    <a:pt x="194" y="112"/>
                  </a:moveTo>
                  <a:lnTo>
                    <a:pt x="135" y="46"/>
                  </a:lnTo>
                  <a:lnTo>
                    <a:pt x="103" y="39"/>
                  </a:lnTo>
                  <a:lnTo>
                    <a:pt x="72" y="0"/>
                  </a:lnTo>
                  <a:lnTo>
                    <a:pt x="38" y="0"/>
                  </a:lnTo>
                  <a:lnTo>
                    <a:pt x="0" y="50"/>
                  </a:lnTo>
                  <a:lnTo>
                    <a:pt x="17" y="63"/>
                  </a:lnTo>
                  <a:lnTo>
                    <a:pt x="55" y="56"/>
                  </a:lnTo>
                  <a:lnTo>
                    <a:pt x="72" y="31"/>
                  </a:lnTo>
                  <a:lnTo>
                    <a:pt x="86" y="53"/>
                  </a:lnTo>
                  <a:lnTo>
                    <a:pt x="86" y="105"/>
                  </a:lnTo>
                  <a:lnTo>
                    <a:pt x="110" y="112"/>
                  </a:lnTo>
                  <a:lnTo>
                    <a:pt x="110" y="67"/>
                  </a:lnTo>
                  <a:lnTo>
                    <a:pt x="146" y="88"/>
                  </a:lnTo>
                  <a:lnTo>
                    <a:pt x="138" y="144"/>
                  </a:lnTo>
                  <a:lnTo>
                    <a:pt x="146" y="165"/>
                  </a:lnTo>
                  <a:lnTo>
                    <a:pt x="163" y="134"/>
                  </a:lnTo>
                  <a:lnTo>
                    <a:pt x="181" y="144"/>
                  </a:lnTo>
                  <a:lnTo>
                    <a:pt x="177" y="178"/>
                  </a:lnTo>
                  <a:lnTo>
                    <a:pt x="198" y="196"/>
                  </a:lnTo>
                  <a:lnTo>
                    <a:pt x="198" y="154"/>
                  </a:lnTo>
                  <a:lnTo>
                    <a:pt x="222" y="161"/>
                  </a:lnTo>
                  <a:lnTo>
                    <a:pt x="222" y="210"/>
                  </a:lnTo>
                  <a:lnTo>
                    <a:pt x="239" y="196"/>
                  </a:lnTo>
                  <a:lnTo>
                    <a:pt x="229" y="144"/>
                  </a:lnTo>
                  <a:lnTo>
                    <a:pt x="260" y="168"/>
                  </a:lnTo>
                  <a:lnTo>
                    <a:pt x="264" y="206"/>
                  </a:lnTo>
                  <a:lnTo>
                    <a:pt x="295" y="206"/>
                  </a:lnTo>
                  <a:lnTo>
                    <a:pt x="288" y="158"/>
                  </a:lnTo>
                  <a:lnTo>
                    <a:pt x="243" y="126"/>
                  </a:lnTo>
                  <a:lnTo>
                    <a:pt x="240" y="124"/>
                  </a:lnTo>
                  <a:lnTo>
                    <a:pt x="235" y="123"/>
                  </a:lnTo>
                  <a:lnTo>
                    <a:pt x="227" y="121"/>
                  </a:lnTo>
                  <a:lnTo>
                    <a:pt x="217" y="119"/>
                  </a:lnTo>
                  <a:lnTo>
                    <a:pt x="208" y="116"/>
                  </a:lnTo>
                  <a:lnTo>
                    <a:pt x="200" y="114"/>
                  </a:lnTo>
                  <a:lnTo>
                    <a:pt x="196" y="113"/>
                  </a:lnTo>
                  <a:lnTo>
                    <a:pt x="194" y="112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9" name="Freeform 35"/>
            <p:cNvSpPr>
              <a:spLocks/>
            </p:cNvSpPr>
            <p:nvPr/>
          </p:nvSpPr>
          <p:spPr bwMode="auto">
            <a:xfrm>
              <a:off x="3255" y="1698"/>
              <a:ext cx="131" cy="187"/>
            </a:xfrm>
            <a:custGeom>
              <a:avLst/>
              <a:gdLst>
                <a:gd name="T0" fmla="*/ 141 w 116"/>
                <a:gd name="T1" fmla="*/ 78 h 159"/>
                <a:gd name="T2" fmla="*/ 111 w 116"/>
                <a:gd name="T3" fmla="*/ 65 h 159"/>
                <a:gd name="T4" fmla="*/ 80 w 116"/>
                <a:gd name="T5" fmla="*/ 31 h 159"/>
                <a:gd name="T6" fmla="*/ 51 w 116"/>
                <a:gd name="T7" fmla="*/ 26 h 159"/>
                <a:gd name="T8" fmla="*/ 21 w 116"/>
                <a:gd name="T9" fmla="*/ 0 h 159"/>
                <a:gd name="T10" fmla="*/ 21 w 116"/>
                <a:gd name="T11" fmla="*/ 53 h 159"/>
                <a:gd name="T12" fmla="*/ 51 w 116"/>
                <a:gd name="T13" fmla="*/ 65 h 159"/>
                <a:gd name="T14" fmla="*/ 91 w 116"/>
                <a:gd name="T15" fmla="*/ 78 h 159"/>
                <a:gd name="T16" fmla="*/ 88 w 116"/>
                <a:gd name="T17" fmla="*/ 182 h 159"/>
                <a:gd name="T18" fmla="*/ 88 w 116"/>
                <a:gd name="T19" fmla="*/ 214 h 159"/>
                <a:gd name="T20" fmla="*/ 121 w 116"/>
                <a:gd name="T21" fmla="*/ 253 h 159"/>
                <a:gd name="T22" fmla="*/ 102 w 116"/>
                <a:gd name="T23" fmla="*/ 260 h 159"/>
                <a:gd name="T24" fmla="*/ 66 w 116"/>
                <a:gd name="T25" fmla="*/ 231 h 159"/>
                <a:gd name="T26" fmla="*/ 0 w 116"/>
                <a:gd name="T27" fmla="*/ 231 h 159"/>
                <a:gd name="T28" fmla="*/ 11 w 116"/>
                <a:gd name="T29" fmla="*/ 275 h 159"/>
                <a:gd name="T30" fmla="*/ 80 w 116"/>
                <a:gd name="T31" fmla="*/ 305 h 159"/>
                <a:gd name="T32" fmla="*/ 125 w 116"/>
                <a:gd name="T33" fmla="*/ 305 h 159"/>
                <a:gd name="T34" fmla="*/ 189 w 116"/>
                <a:gd name="T35" fmla="*/ 252 h 159"/>
                <a:gd name="T36" fmla="*/ 159 w 116"/>
                <a:gd name="T37" fmla="*/ 205 h 159"/>
                <a:gd name="T38" fmla="*/ 159 w 116"/>
                <a:gd name="T39" fmla="*/ 155 h 159"/>
                <a:gd name="T40" fmla="*/ 148 w 116"/>
                <a:gd name="T41" fmla="*/ 101 h 159"/>
                <a:gd name="T42" fmla="*/ 141 w 116"/>
                <a:gd name="T43" fmla="*/ 78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6"/>
                <a:gd name="T67" fmla="*/ 0 h 159"/>
                <a:gd name="T68" fmla="*/ 116 w 116"/>
                <a:gd name="T69" fmla="*/ 159 h 1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6" h="159">
                  <a:moveTo>
                    <a:pt x="87" y="41"/>
                  </a:moveTo>
                  <a:lnTo>
                    <a:pt x="68" y="34"/>
                  </a:lnTo>
                  <a:lnTo>
                    <a:pt x="50" y="16"/>
                  </a:lnTo>
                  <a:lnTo>
                    <a:pt x="31" y="14"/>
                  </a:lnTo>
                  <a:lnTo>
                    <a:pt x="13" y="0"/>
                  </a:lnTo>
                  <a:lnTo>
                    <a:pt x="13" y="27"/>
                  </a:lnTo>
                  <a:lnTo>
                    <a:pt x="31" y="34"/>
                  </a:lnTo>
                  <a:lnTo>
                    <a:pt x="57" y="41"/>
                  </a:lnTo>
                  <a:lnTo>
                    <a:pt x="54" y="95"/>
                  </a:lnTo>
                  <a:lnTo>
                    <a:pt x="54" y="112"/>
                  </a:lnTo>
                  <a:lnTo>
                    <a:pt x="74" y="133"/>
                  </a:lnTo>
                  <a:lnTo>
                    <a:pt x="63" y="136"/>
                  </a:lnTo>
                  <a:lnTo>
                    <a:pt x="40" y="121"/>
                  </a:lnTo>
                  <a:lnTo>
                    <a:pt x="0" y="121"/>
                  </a:lnTo>
                  <a:lnTo>
                    <a:pt x="7" y="144"/>
                  </a:lnTo>
                  <a:lnTo>
                    <a:pt x="50" y="159"/>
                  </a:lnTo>
                  <a:lnTo>
                    <a:pt x="77" y="159"/>
                  </a:lnTo>
                  <a:lnTo>
                    <a:pt x="116" y="132"/>
                  </a:lnTo>
                  <a:lnTo>
                    <a:pt x="98" y="107"/>
                  </a:lnTo>
                  <a:lnTo>
                    <a:pt x="98" y="81"/>
                  </a:lnTo>
                  <a:lnTo>
                    <a:pt x="91" y="53"/>
                  </a:lnTo>
                  <a:lnTo>
                    <a:pt x="87" y="4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0" name="Freeform 36"/>
            <p:cNvSpPr>
              <a:spLocks/>
            </p:cNvSpPr>
            <p:nvPr/>
          </p:nvSpPr>
          <p:spPr bwMode="auto">
            <a:xfrm>
              <a:off x="3224" y="1733"/>
              <a:ext cx="54" cy="47"/>
            </a:xfrm>
            <a:custGeom>
              <a:avLst/>
              <a:gdLst>
                <a:gd name="T0" fmla="*/ 79 w 47"/>
                <a:gd name="T1" fmla="*/ 19 h 41"/>
                <a:gd name="T2" fmla="*/ 15 w 47"/>
                <a:gd name="T3" fmla="*/ 0 h 41"/>
                <a:gd name="T4" fmla="*/ 0 w 47"/>
                <a:gd name="T5" fmla="*/ 19 h 41"/>
                <a:gd name="T6" fmla="*/ 15 w 47"/>
                <a:gd name="T7" fmla="*/ 39 h 41"/>
                <a:gd name="T8" fmla="*/ 78 w 47"/>
                <a:gd name="T9" fmla="*/ 71 h 41"/>
                <a:gd name="T10" fmla="*/ 82 w 47"/>
                <a:gd name="T11" fmla="*/ 48 h 41"/>
                <a:gd name="T12" fmla="*/ 82 w 47"/>
                <a:gd name="T13" fmla="*/ 42 h 41"/>
                <a:gd name="T14" fmla="*/ 80 w 47"/>
                <a:gd name="T15" fmla="*/ 29 h 41"/>
                <a:gd name="T16" fmla="*/ 79 w 47"/>
                <a:gd name="T17" fmla="*/ 21 h 41"/>
                <a:gd name="T18" fmla="*/ 79 w 47"/>
                <a:gd name="T19" fmla="*/ 19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"/>
                <a:gd name="T31" fmla="*/ 0 h 41"/>
                <a:gd name="T32" fmla="*/ 47 w 47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" h="41">
                  <a:moveTo>
                    <a:pt x="45" y="11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23"/>
                  </a:lnTo>
                  <a:lnTo>
                    <a:pt x="44" y="41"/>
                  </a:lnTo>
                  <a:lnTo>
                    <a:pt x="47" y="28"/>
                  </a:lnTo>
                  <a:lnTo>
                    <a:pt x="47" y="24"/>
                  </a:lnTo>
                  <a:lnTo>
                    <a:pt x="46" y="17"/>
                  </a:lnTo>
                  <a:lnTo>
                    <a:pt x="45" y="12"/>
                  </a:lnTo>
                  <a:lnTo>
                    <a:pt x="45" y="11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1" name="Freeform 37"/>
            <p:cNvSpPr>
              <a:spLocks/>
            </p:cNvSpPr>
            <p:nvPr/>
          </p:nvSpPr>
          <p:spPr bwMode="auto">
            <a:xfrm>
              <a:off x="3217" y="1691"/>
              <a:ext cx="45" cy="42"/>
            </a:xfrm>
            <a:custGeom>
              <a:avLst/>
              <a:gdLst>
                <a:gd name="T0" fmla="*/ 56 w 40"/>
                <a:gd name="T1" fmla="*/ 41 h 36"/>
                <a:gd name="T2" fmla="*/ 11 w 40"/>
                <a:gd name="T3" fmla="*/ 0 h 36"/>
                <a:gd name="T4" fmla="*/ 0 w 40"/>
                <a:gd name="T5" fmla="*/ 32 h 36"/>
                <a:gd name="T6" fmla="*/ 23 w 40"/>
                <a:gd name="T7" fmla="*/ 64 h 36"/>
                <a:gd name="T8" fmla="*/ 64 w 40"/>
                <a:gd name="T9" fmla="*/ 67 h 36"/>
                <a:gd name="T10" fmla="*/ 63 w 40"/>
                <a:gd name="T11" fmla="*/ 64 h 36"/>
                <a:gd name="T12" fmla="*/ 61 w 40"/>
                <a:gd name="T13" fmla="*/ 54 h 36"/>
                <a:gd name="T14" fmla="*/ 59 w 40"/>
                <a:gd name="T15" fmla="*/ 46 h 36"/>
                <a:gd name="T16" fmla="*/ 56 w 40"/>
                <a:gd name="T17" fmla="*/ 41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6"/>
                <a:gd name="T29" fmla="*/ 40 w 40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6">
                  <a:moveTo>
                    <a:pt x="35" y="22"/>
                  </a:moveTo>
                  <a:lnTo>
                    <a:pt x="7" y="0"/>
                  </a:lnTo>
                  <a:lnTo>
                    <a:pt x="0" y="17"/>
                  </a:lnTo>
                  <a:lnTo>
                    <a:pt x="14" y="34"/>
                  </a:lnTo>
                  <a:lnTo>
                    <a:pt x="40" y="36"/>
                  </a:lnTo>
                  <a:lnTo>
                    <a:pt x="39" y="34"/>
                  </a:lnTo>
                  <a:lnTo>
                    <a:pt x="38" y="28"/>
                  </a:lnTo>
                  <a:lnTo>
                    <a:pt x="36" y="24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2" name="Freeform 38"/>
            <p:cNvSpPr>
              <a:spLocks/>
            </p:cNvSpPr>
            <p:nvPr/>
          </p:nvSpPr>
          <p:spPr bwMode="auto">
            <a:xfrm>
              <a:off x="3217" y="1764"/>
              <a:ext cx="43" cy="37"/>
            </a:xfrm>
            <a:custGeom>
              <a:avLst/>
              <a:gdLst>
                <a:gd name="T0" fmla="*/ 49 w 38"/>
                <a:gd name="T1" fmla="*/ 25 h 32"/>
                <a:gd name="T2" fmla="*/ 8 w 38"/>
                <a:gd name="T3" fmla="*/ 0 h 32"/>
                <a:gd name="T4" fmla="*/ 0 w 38"/>
                <a:gd name="T5" fmla="*/ 25 h 32"/>
                <a:gd name="T6" fmla="*/ 28 w 38"/>
                <a:gd name="T7" fmla="*/ 50 h 32"/>
                <a:gd name="T8" fmla="*/ 62 w 38"/>
                <a:gd name="T9" fmla="*/ 58 h 32"/>
                <a:gd name="T10" fmla="*/ 62 w 38"/>
                <a:gd name="T11" fmla="*/ 32 h 32"/>
                <a:gd name="T12" fmla="*/ 49 w 38"/>
                <a:gd name="T13" fmla="*/ 25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2"/>
                <a:gd name="T23" fmla="*/ 38 w 3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2">
                  <a:moveTo>
                    <a:pt x="30" y="14"/>
                  </a:moveTo>
                  <a:lnTo>
                    <a:pt x="4" y="0"/>
                  </a:lnTo>
                  <a:lnTo>
                    <a:pt x="0" y="14"/>
                  </a:lnTo>
                  <a:lnTo>
                    <a:pt x="17" y="28"/>
                  </a:lnTo>
                  <a:lnTo>
                    <a:pt x="38" y="32"/>
                  </a:lnTo>
                  <a:lnTo>
                    <a:pt x="38" y="18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3" name="Freeform 39"/>
            <p:cNvSpPr>
              <a:spLocks/>
            </p:cNvSpPr>
            <p:nvPr/>
          </p:nvSpPr>
          <p:spPr bwMode="auto">
            <a:xfrm>
              <a:off x="3224" y="1794"/>
              <a:ext cx="38" cy="35"/>
            </a:xfrm>
            <a:custGeom>
              <a:avLst/>
              <a:gdLst>
                <a:gd name="T0" fmla="*/ 36 w 35"/>
                <a:gd name="T1" fmla="*/ 29 h 30"/>
                <a:gd name="T2" fmla="*/ 0 w 35"/>
                <a:gd name="T3" fmla="*/ 0 h 30"/>
                <a:gd name="T4" fmla="*/ 0 w 35"/>
                <a:gd name="T5" fmla="*/ 55 h 30"/>
                <a:gd name="T6" fmla="*/ 31 w 35"/>
                <a:gd name="T7" fmla="*/ 56 h 30"/>
                <a:gd name="T8" fmla="*/ 49 w 35"/>
                <a:gd name="T9" fmla="*/ 47 h 30"/>
                <a:gd name="T10" fmla="*/ 36 w 35"/>
                <a:gd name="T11" fmla="*/ 29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0"/>
                <a:gd name="T20" fmla="*/ 35 w 35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0">
                  <a:moveTo>
                    <a:pt x="26" y="15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23" y="30"/>
                  </a:lnTo>
                  <a:lnTo>
                    <a:pt x="35" y="25"/>
                  </a:lnTo>
                  <a:lnTo>
                    <a:pt x="26" y="15"/>
                  </a:lnTo>
                  <a:close/>
                </a:path>
              </a:pathLst>
            </a:custGeom>
            <a:solidFill>
              <a:srgbClr val="DB68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4" name="Freeform 40"/>
            <p:cNvSpPr>
              <a:spLocks/>
            </p:cNvSpPr>
            <p:nvPr/>
          </p:nvSpPr>
          <p:spPr bwMode="auto">
            <a:xfrm>
              <a:off x="4193" y="1794"/>
              <a:ext cx="90" cy="68"/>
            </a:xfrm>
            <a:custGeom>
              <a:avLst/>
              <a:gdLst>
                <a:gd name="T0" fmla="*/ 0 w 81"/>
                <a:gd name="T1" fmla="*/ 86 h 58"/>
                <a:gd name="T2" fmla="*/ 0 w 81"/>
                <a:gd name="T3" fmla="*/ 110 h 58"/>
                <a:gd name="T4" fmla="*/ 11 w 81"/>
                <a:gd name="T5" fmla="*/ 106 h 58"/>
                <a:gd name="T6" fmla="*/ 22 w 81"/>
                <a:gd name="T7" fmla="*/ 101 h 58"/>
                <a:gd name="T8" fmla="*/ 33 w 81"/>
                <a:gd name="T9" fmla="*/ 88 h 58"/>
                <a:gd name="T10" fmla="*/ 47 w 81"/>
                <a:gd name="T11" fmla="*/ 77 h 58"/>
                <a:gd name="T12" fmla="*/ 57 w 81"/>
                <a:gd name="T13" fmla="*/ 41 h 58"/>
                <a:gd name="T14" fmla="*/ 98 w 81"/>
                <a:gd name="T15" fmla="*/ 34 h 58"/>
                <a:gd name="T16" fmla="*/ 123 w 81"/>
                <a:gd name="T17" fmla="*/ 19 h 58"/>
                <a:gd name="T18" fmla="*/ 53 w 81"/>
                <a:gd name="T19" fmla="*/ 1 h 58"/>
                <a:gd name="T20" fmla="*/ 0 w 81"/>
                <a:gd name="T21" fmla="*/ 0 h 58"/>
                <a:gd name="T22" fmla="*/ 0 w 81"/>
                <a:gd name="T23" fmla="*/ 22 h 58"/>
                <a:gd name="T24" fmla="*/ 44 w 81"/>
                <a:gd name="T25" fmla="*/ 30 h 58"/>
                <a:gd name="T26" fmla="*/ 32 w 81"/>
                <a:gd name="T27" fmla="*/ 66 h 58"/>
                <a:gd name="T28" fmla="*/ 23 w 81"/>
                <a:gd name="T29" fmla="*/ 73 h 58"/>
                <a:gd name="T30" fmla="*/ 14 w 81"/>
                <a:gd name="T31" fmla="*/ 77 h 58"/>
                <a:gd name="T32" fmla="*/ 9 w 81"/>
                <a:gd name="T33" fmla="*/ 84 h 58"/>
                <a:gd name="T34" fmla="*/ 0 w 81"/>
                <a:gd name="T35" fmla="*/ 86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58"/>
                <a:gd name="T56" fmla="*/ 81 w 8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58">
                  <a:moveTo>
                    <a:pt x="0" y="45"/>
                  </a:moveTo>
                  <a:lnTo>
                    <a:pt x="0" y="58"/>
                  </a:lnTo>
                  <a:lnTo>
                    <a:pt x="7" y="56"/>
                  </a:lnTo>
                  <a:lnTo>
                    <a:pt x="14" y="53"/>
                  </a:lnTo>
                  <a:lnTo>
                    <a:pt x="22" y="47"/>
                  </a:lnTo>
                  <a:lnTo>
                    <a:pt x="31" y="41"/>
                  </a:lnTo>
                  <a:lnTo>
                    <a:pt x="37" y="22"/>
                  </a:lnTo>
                  <a:lnTo>
                    <a:pt x="64" y="18"/>
                  </a:lnTo>
                  <a:lnTo>
                    <a:pt x="81" y="10"/>
                  </a:lnTo>
                  <a:lnTo>
                    <a:pt x="35" y="1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9" y="16"/>
                  </a:lnTo>
                  <a:lnTo>
                    <a:pt x="21" y="35"/>
                  </a:lnTo>
                  <a:lnTo>
                    <a:pt x="15" y="38"/>
                  </a:lnTo>
                  <a:lnTo>
                    <a:pt x="10" y="41"/>
                  </a:lnTo>
                  <a:lnTo>
                    <a:pt x="5" y="4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5" name="Freeform 41"/>
            <p:cNvSpPr>
              <a:spLocks/>
            </p:cNvSpPr>
            <p:nvPr/>
          </p:nvSpPr>
          <p:spPr bwMode="auto">
            <a:xfrm>
              <a:off x="4069" y="1792"/>
              <a:ext cx="124" cy="70"/>
            </a:xfrm>
            <a:custGeom>
              <a:avLst/>
              <a:gdLst>
                <a:gd name="T0" fmla="*/ 182 w 109"/>
                <a:gd name="T1" fmla="*/ 24 h 61"/>
                <a:gd name="T2" fmla="*/ 182 w 109"/>
                <a:gd name="T3" fmla="*/ 2 h 61"/>
                <a:gd name="T4" fmla="*/ 142 w 109"/>
                <a:gd name="T5" fmla="*/ 0 h 61"/>
                <a:gd name="T6" fmla="*/ 68 w 109"/>
                <a:gd name="T7" fmla="*/ 0 h 61"/>
                <a:gd name="T8" fmla="*/ 30 w 109"/>
                <a:gd name="T9" fmla="*/ 0 h 61"/>
                <a:gd name="T10" fmla="*/ 0 w 109"/>
                <a:gd name="T11" fmla="*/ 1 h 61"/>
                <a:gd name="T12" fmla="*/ 0 w 109"/>
                <a:gd name="T13" fmla="*/ 20 h 61"/>
                <a:gd name="T14" fmla="*/ 49 w 109"/>
                <a:gd name="T15" fmla="*/ 24 h 61"/>
                <a:gd name="T16" fmla="*/ 39 w 109"/>
                <a:gd name="T17" fmla="*/ 63 h 61"/>
                <a:gd name="T18" fmla="*/ 26 w 109"/>
                <a:gd name="T19" fmla="*/ 70 h 61"/>
                <a:gd name="T20" fmla="*/ 17 w 109"/>
                <a:gd name="T21" fmla="*/ 73 h 61"/>
                <a:gd name="T22" fmla="*/ 10 w 109"/>
                <a:gd name="T23" fmla="*/ 80 h 61"/>
                <a:gd name="T24" fmla="*/ 0 w 109"/>
                <a:gd name="T25" fmla="*/ 81 h 61"/>
                <a:gd name="T26" fmla="*/ 0 w 109"/>
                <a:gd name="T27" fmla="*/ 104 h 61"/>
                <a:gd name="T28" fmla="*/ 11 w 109"/>
                <a:gd name="T29" fmla="*/ 101 h 61"/>
                <a:gd name="T30" fmla="*/ 23 w 109"/>
                <a:gd name="T31" fmla="*/ 95 h 61"/>
                <a:gd name="T32" fmla="*/ 36 w 109"/>
                <a:gd name="T33" fmla="*/ 91 h 61"/>
                <a:gd name="T34" fmla="*/ 50 w 109"/>
                <a:gd name="T35" fmla="*/ 80 h 61"/>
                <a:gd name="T36" fmla="*/ 75 w 109"/>
                <a:gd name="T37" fmla="*/ 32 h 61"/>
                <a:gd name="T38" fmla="*/ 111 w 109"/>
                <a:gd name="T39" fmla="*/ 34 h 61"/>
                <a:gd name="T40" fmla="*/ 119 w 109"/>
                <a:gd name="T41" fmla="*/ 54 h 61"/>
                <a:gd name="T42" fmla="*/ 126 w 109"/>
                <a:gd name="T43" fmla="*/ 69 h 61"/>
                <a:gd name="T44" fmla="*/ 135 w 109"/>
                <a:gd name="T45" fmla="*/ 81 h 61"/>
                <a:gd name="T46" fmla="*/ 142 w 109"/>
                <a:gd name="T47" fmla="*/ 92 h 61"/>
                <a:gd name="T48" fmla="*/ 150 w 109"/>
                <a:gd name="T49" fmla="*/ 99 h 61"/>
                <a:gd name="T50" fmla="*/ 159 w 109"/>
                <a:gd name="T51" fmla="*/ 104 h 61"/>
                <a:gd name="T52" fmla="*/ 171 w 109"/>
                <a:gd name="T53" fmla="*/ 106 h 61"/>
                <a:gd name="T54" fmla="*/ 182 w 109"/>
                <a:gd name="T55" fmla="*/ 104 h 61"/>
                <a:gd name="T56" fmla="*/ 182 w 109"/>
                <a:gd name="T57" fmla="*/ 81 h 61"/>
                <a:gd name="T58" fmla="*/ 163 w 109"/>
                <a:gd name="T59" fmla="*/ 84 h 61"/>
                <a:gd name="T60" fmla="*/ 149 w 109"/>
                <a:gd name="T61" fmla="*/ 79 h 61"/>
                <a:gd name="T62" fmla="*/ 141 w 109"/>
                <a:gd name="T63" fmla="*/ 57 h 61"/>
                <a:gd name="T64" fmla="*/ 135 w 109"/>
                <a:gd name="T65" fmla="*/ 24 h 61"/>
                <a:gd name="T66" fmla="*/ 170 w 109"/>
                <a:gd name="T67" fmla="*/ 21 h 61"/>
                <a:gd name="T68" fmla="*/ 182 w 109"/>
                <a:gd name="T69" fmla="*/ 24 h 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1"/>
                <a:gd name="T107" fmla="*/ 109 w 109"/>
                <a:gd name="T108" fmla="*/ 61 h 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1">
                  <a:moveTo>
                    <a:pt x="109" y="14"/>
                  </a:moveTo>
                  <a:lnTo>
                    <a:pt x="109" y="2"/>
                  </a:lnTo>
                  <a:lnTo>
                    <a:pt x="85" y="0"/>
                  </a:lnTo>
                  <a:lnTo>
                    <a:pt x="41" y="0"/>
                  </a:lnTo>
                  <a:lnTo>
                    <a:pt x="18" y="0"/>
                  </a:lnTo>
                  <a:lnTo>
                    <a:pt x="0" y="1"/>
                  </a:lnTo>
                  <a:lnTo>
                    <a:pt x="0" y="11"/>
                  </a:lnTo>
                  <a:lnTo>
                    <a:pt x="29" y="14"/>
                  </a:lnTo>
                  <a:lnTo>
                    <a:pt x="23" y="37"/>
                  </a:lnTo>
                  <a:lnTo>
                    <a:pt x="16" y="40"/>
                  </a:lnTo>
                  <a:lnTo>
                    <a:pt x="10" y="43"/>
                  </a:lnTo>
                  <a:lnTo>
                    <a:pt x="6" y="46"/>
                  </a:lnTo>
                  <a:lnTo>
                    <a:pt x="0" y="47"/>
                  </a:lnTo>
                  <a:lnTo>
                    <a:pt x="0" y="60"/>
                  </a:lnTo>
                  <a:lnTo>
                    <a:pt x="7" y="58"/>
                  </a:lnTo>
                  <a:lnTo>
                    <a:pt x="14" y="55"/>
                  </a:lnTo>
                  <a:lnTo>
                    <a:pt x="22" y="52"/>
                  </a:lnTo>
                  <a:lnTo>
                    <a:pt x="30" y="46"/>
                  </a:lnTo>
                  <a:lnTo>
                    <a:pt x="45" y="18"/>
                  </a:lnTo>
                  <a:lnTo>
                    <a:pt x="67" y="20"/>
                  </a:lnTo>
                  <a:lnTo>
                    <a:pt x="71" y="31"/>
                  </a:lnTo>
                  <a:lnTo>
                    <a:pt x="76" y="39"/>
                  </a:lnTo>
                  <a:lnTo>
                    <a:pt x="81" y="47"/>
                  </a:lnTo>
                  <a:lnTo>
                    <a:pt x="85" y="53"/>
                  </a:lnTo>
                  <a:lnTo>
                    <a:pt x="90" y="57"/>
                  </a:lnTo>
                  <a:lnTo>
                    <a:pt x="95" y="60"/>
                  </a:lnTo>
                  <a:lnTo>
                    <a:pt x="102" y="61"/>
                  </a:lnTo>
                  <a:lnTo>
                    <a:pt x="109" y="60"/>
                  </a:lnTo>
                  <a:lnTo>
                    <a:pt x="109" y="47"/>
                  </a:lnTo>
                  <a:lnTo>
                    <a:pt x="98" y="49"/>
                  </a:lnTo>
                  <a:lnTo>
                    <a:pt x="89" y="45"/>
                  </a:lnTo>
                  <a:lnTo>
                    <a:pt x="84" y="33"/>
                  </a:lnTo>
                  <a:lnTo>
                    <a:pt x="81" y="14"/>
                  </a:lnTo>
                  <a:lnTo>
                    <a:pt x="101" y="12"/>
                  </a:lnTo>
                  <a:lnTo>
                    <a:pt x="109" y="1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6" name="Freeform 42"/>
            <p:cNvSpPr>
              <a:spLocks/>
            </p:cNvSpPr>
            <p:nvPr/>
          </p:nvSpPr>
          <p:spPr bwMode="auto">
            <a:xfrm>
              <a:off x="4022" y="1792"/>
              <a:ext cx="47" cy="70"/>
            </a:xfrm>
            <a:custGeom>
              <a:avLst/>
              <a:gdLst>
                <a:gd name="T0" fmla="*/ 61 w 43"/>
                <a:gd name="T1" fmla="*/ 19 h 60"/>
                <a:gd name="T2" fmla="*/ 61 w 43"/>
                <a:gd name="T3" fmla="*/ 0 h 60"/>
                <a:gd name="T4" fmla="*/ 0 w 43"/>
                <a:gd name="T5" fmla="*/ 2 h 60"/>
                <a:gd name="T6" fmla="*/ 5 w 43"/>
                <a:gd name="T7" fmla="*/ 43 h 60"/>
                <a:gd name="T8" fmla="*/ 16 w 43"/>
                <a:gd name="T9" fmla="*/ 74 h 60"/>
                <a:gd name="T10" fmla="*/ 27 w 43"/>
                <a:gd name="T11" fmla="*/ 96 h 60"/>
                <a:gd name="T12" fmla="*/ 42 w 43"/>
                <a:gd name="T13" fmla="*/ 106 h 60"/>
                <a:gd name="T14" fmla="*/ 44 w 43"/>
                <a:gd name="T15" fmla="*/ 111 h 60"/>
                <a:gd name="T16" fmla="*/ 50 w 43"/>
                <a:gd name="T17" fmla="*/ 112 h 60"/>
                <a:gd name="T18" fmla="*/ 55 w 43"/>
                <a:gd name="T19" fmla="*/ 112 h 60"/>
                <a:gd name="T20" fmla="*/ 61 w 43"/>
                <a:gd name="T21" fmla="*/ 111 h 60"/>
                <a:gd name="T22" fmla="*/ 61 w 43"/>
                <a:gd name="T23" fmla="*/ 86 h 60"/>
                <a:gd name="T24" fmla="*/ 44 w 43"/>
                <a:gd name="T25" fmla="*/ 86 h 60"/>
                <a:gd name="T26" fmla="*/ 33 w 43"/>
                <a:gd name="T27" fmla="*/ 76 h 60"/>
                <a:gd name="T28" fmla="*/ 26 w 43"/>
                <a:gd name="T29" fmla="*/ 55 h 60"/>
                <a:gd name="T30" fmla="*/ 19 w 43"/>
                <a:gd name="T31" fmla="*/ 19 h 60"/>
                <a:gd name="T32" fmla="*/ 50 w 43"/>
                <a:gd name="T33" fmla="*/ 18 h 60"/>
                <a:gd name="T34" fmla="*/ 61 w 43"/>
                <a:gd name="T35" fmla="*/ 19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60"/>
                <a:gd name="T56" fmla="*/ 43 w 43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60">
                  <a:moveTo>
                    <a:pt x="43" y="10"/>
                  </a:moveTo>
                  <a:lnTo>
                    <a:pt x="43" y="0"/>
                  </a:lnTo>
                  <a:lnTo>
                    <a:pt x="0" y="2"/>
                  </a:lnTo>
                  <a:lnTo>
                    <a:pt x="5" y="23"/>
                  </a:lnTo>
                  <a:lnTo>
                    <a:pt x="12" y="39"/>
                  </a:lnTo>
                  <a:lnTo>
                    <a:pt x="19" y="51"/>
                  </a:lnTo>
                  <a:lnTo>
                    <a:pt x="29" y="57"/>
                  </a:lnTo>
                  <a:lnTo>
                    <a:pt x="31" y="59"/>
                  </a:lnTo>
                  <a:lnTo>
                    <a:pt x="35" y="60"/>
                  </a:lnTo>
                  <a:lnTo>
                    <a:pt x="38" y="60"/>
                  </a:lnTo>
                  <a:lnTo>
                    <a:pt x="43" y="59"/>
                  </a:lnTo>
                  <a:lnTo>
                    <a:pt x="43" y="46"/>
                  </a:lnTo>
                  <a:lnTo>
                    <a:pt x="31" y="46"/>
                  </a:lnTo>
                  <a:lnTo>
                    <a:pt x="23" y="41"/>
                  </a:lnTo>
                  <a:lnTo>
                    <a:pt x="18" y="29"/>
                  </a:lnTo>
                  <a:lnTo>
                    <a:pt x="14" y="10"/>
                  </a:lnTo>
                  <a:lnTo>
                    <a:pt x="35" y="9"/>
                  </a:lnTo>
                  <a:lnTo>
                    <a:pt x="43" y="10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7" name="Freeform 43"/>
            <p:cNvSpPr>
              <a:spLocks/>
            </p:cNvSpPr>
            <p:nvPr/>
          </p:nvSpPr>
          <p:spPr bwMode="auto">
            <a:xfrm>
              <a:off x="4022" y="1799"/>
              <a:ext cx="247" cy="259"/>
            </a:xfrm>
            <a:custGeom>
              <a:avLst/>
              <a:gdLst>
                <a:gd name="T0" fmla="*/ 172 w 220"/>
                <a:gd name="T1" fmla="*/ 158 h 221"/>
                <a:gd name="T2" fmla="*/ 207 w 220"/>
                <a:gd name="T3" fmla="*/ 175 h 221"/>
                <a:gd name="T4" fmla="*/ 230 w 220"/>
                <a:gd name="T5" fmla="*/ 185 h 221"/>
                <a:gd name="T6" fmla="*/ 244 w 220"/>
                <a:gd name="T7" fmla="*/ 195 h 221"/>
                <a:gd name="T8" fmla="*/ 250 w 220"/>
                <a:gd name="T9" fmla="*/ 205 h 221"/>
                <a:gd name="T10" fmla="*/ 256 w 220"/>
                <a:gd name="T11" fmla="*/ 217 h 221"/>
                <a:gd name="T12" fmla="*/ 260 w 220"/>
                <a:gd name="T13" fmla="*/ 232 h 221"/>
                <a:gd name="T14" fmla="*/ 268 w 220"/>
                <a:gd name="T15" fmla="*/ 253 h 221"/>
                <a:gd name="T16" fmla="*/ 285 w 220"/>
                <a:gd name="T17" fmla="*/ 282 h 221"/>
                <a:gd name="T18" fmla="*/ 311 w 220"/>
                <a:gd name="T19" fmla="*/ 218 h 221"/>
                <a:gd name="T20" fmla="*/ 315 w 220"/>
                <a:gd name="T21" fmla="*/ 146 h 221"/>
                <a:gd name="T22" fmla="*/ 312 w 220"/>
                <a:gd name="T23" fmla="*/ 74 h 221"/>
                <a:gd name="T24" fmla="*/ 309 w 220"/>
                <a:gd name="T25" fmla="*/ 0 h 221"/>
                <a:gd name="T26" fmla="*/ 349 w 220"/>
                <a:gd name="T27" fmla="*/ 93 h 221"/>
                <a:gd name="T28" fmla="*/ 347 w 220"/>
                <a:gd name="T29" fmla="*/ 161 h 221"/>
                <a:gd name="T30" fmla="*/ 345 w 220"/>
                <a:gd name="T31" fmla="*/ 218 h 221"/>
                <a:gd name="T32" fmla="*/ 335 w 220"/>
                <a:gd name="T33" fmla="*/ 274 h 221"/>
                <a:gd name="T34" fmla="*/ 320 w 220"/>
                <a:gd name="T35" fmla="*/ 339 h 221"/>
                <a:gd name="T36" fmla="*/ 275 w 220"/>
                <a:gd name="T37" fmla="*/ 350 h 221"/>
                <a:gd name="T38" fmla="*/ 210 w 220"/>
                <a:gd name="T39" fmla="*/ 417 h 221"/>
                <a:gd name="T40" fmla="*/ 117 w 220"/>
                <a:gd name="T41" fmla="*/ 417 h 221"/>
                <a:gd name="T42" fmla="*/ 51 w 220"/>
                <a:gd name="T43" fmla="*/ 362 h 221"/>
                <a:gd name="T44" fmla="*/ 21 w 220"/>
                <a:gd name="T45" fmla="*/ 302 h 221"/>
                <a:gd name="T46" fmla="*/ 2 w 220"/>
                <a:gd name="T47" fmla="*/ 224 h 221"/>
                <a:gd name="T48" fmla="*/ 0 w 220"/>
                <a:gd name="T49" fmla="*/ 161 h 221"/>
                <a:gd name="T50" fmla="*/ 2 w 220"/>
                <a:gd name="T51" fmla="*/ 102 h 221"/>
                <a:gd name="T52" fmla="*/ 17 w 220"/>
                <a:gd name="T53" fmla="*/ 47 h 221"/>
                <a:gd name="T54" fmla="*/ 27 w 220"/>
                <a:gd name="T55" fmla="*/ 109 h 221"/>
                <a:gd name="T56" fmla="*/ 34 w 220"/>
                <a:gd name="T57" fmla="*/ 166 h 221"/>
                <a:gd name="T58" fmla="*/ 39 w 220"/>
                <a:gd name="T59" fmla="*/ 223 h 221"/>
                <a:gd name="T60" fmla="*/ 54 w 220"/>
                <a:gd name="T61" fmla="*/ 279 h 221"/>
                <a:gd name="T62" fmla="*/ 61 w 220"/>
                <a:gd name="T63" fmla="*/ 251 h 221"/>
                <a:gd name="T64" fmla="*/ 67 w 220"/>
                <a:gd name="T65" fmla="*/ 229 h 221"/>
                <a:gd name="T66" fmla="*/ 73 w 220"/>
                <a:gd name="T67" fmla="*/ 209 h 221"/>
                <a:gd name="T68" fmla="*/ 80 w 220"/>
                <a:gd name="T69" fmla="*/ 197 h 221"/>
                <a:gd name="T70" fmla="*/ 91 w 220"/>
                <a:gd name="T71" fmla="*/ 186 h 221"/>
                <a:gd name="T72" fmla="*/ 103 w 220"/>
                <a:gd name="T73" fmla="*/ 177 h 221"/>
                <a:gd name="T74" fmla="*/ 122 w 220"/>
                <a:gd name="T75" fmla="*/ 171 h 221"/>
                <a:gd name="T76" fmla="*/ 147 w 220"/>
                <a:gd name="T77" fmla="*/ 165 h 221"/>
                <a:gd name="T78" fmla="*/ 147 w 220"/>
                <a:gd name="T79" fmla="*/ 190 h 221"/>
                <a:gd name="T80" fmla="*/ 130 w 220"/>
                <a:gd name="T81" fmla="*/ 205 h 221"/>
                <a:gd name="T82" fmla="*/ 117 w 220"/>
                <a:gd name="T83" fmla="*/ 217 h 221"/>
                <a:gd name="T84" fmla="*/ 107 w 220"/>
                <a:gd name="T85" fmla="*/ 229 h 221"/>
                <a:gd name="T86" fmla="*/ 104 w 220"/>
                <a:gd name="T87" fmla="*/ 240 h 221"/>
                <a:gd name="T88" fmla="*/ 103 w 220"/>
                <a:gd name="T89" fmla="*/ 253 h 221"/>
                <a:gd name="T90" fmla="*/ 106 w 220"/>
                <a:gd name="T91" fmla="*/ 272 h 221"/>
                <a:gd name="T92" fmla="*/ 107 w 220"/>
                <a:gd name="T93" fmla="*/ 293 h 221"/>
                <a:gd name="T94" fmla="*/ 115 w 220"/>
                <a:gd name="T95" fmla="*/ 319 h 221"/>
                <a:gd name="T96" fmla="*/ 146 w 220"/>
                <a:gd name="T97" fmla="*/ 319 h 221"/>
                <a:gd name="T98" fmla="*/ 146 w 220"/>
                <a:gd name="T99" fmla="*/ 279 h 221"/>
                <a:gd name="T100" fmla="*/ 168 w 220"/>
                <a:gd name="T101" fmla="*/ 282 h 221"/>
                <a:gd name="T102" fmla="*/ 177 w 220"/>
                <a:gd name="T103" fmla="*/ 329 h 221"/>
                <a:gd name="T104" fmla="*/ 216 w 220"/>
                <a:gd name="T105" fmla="*/ 329 h 221"/>
                <a:gd name="T106" fmla="*/ 232 w 220"/>
                <a:gd name="T107" fmla="*/ 282 h 221"/>
                <a:gd name="T108" fmla="*/ 229 w 220"/>
                <a:gd name="T109" fmla="*/ 263 h 221"/>
                <a:gd name="T110" fmla="*/ 223 w 220"/>
                <a:gd name="T111" fmla="*/ 245 h 221"/>
                <a:gd name="T112" fmla="*/ 219 w 220"/>
                <a:gd name="T113" fmla="*/ 232 h 221"/>
                <a:gd name="T114" fmla="*/ 212 w 220"/>
                <a:gd name="T115" fmla="*/ 223 h 221"/>
                <a:gd name="T116" fmla="*/ 205 w 220"/>
                <a:gd name="T117" fmla="*/ 216 h 221"/>
                <a:gd name="T118" fmla="*/ 195 w 220"/>
                <a:gd name="T119" fmla="*/ 207 h 221"/>
                <a:gd name="T120" fmla="*/ 182 w 220"/>
                <a:gd name="T121" fmla="*/ 199 h 221"/>
                <a:gd name="T122" fmla="*/ 165 w 220"/>
                <a:gd name="T123" fmla="*/ 190 h 221"/>
                <a:gd name="T124" fmla="*/ 172 w 220"/>
                <a:gd name="T125" fmla="*/ 158 h 22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20"/>
                <a:gd name="T190" fmla="*/ 0 h 221"/>
                <a:gd name="T191" fmla="*/ 220 w 220"/>
                <a:gd name="T192" fmla="*/ 221 h 22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20" h="221">
                  <a:moveTo>
                    <a:pt x="108" y="84"/>
                  </a:moveTo>
                  <a:lnTo>
                    <a:pt x="130" y="92"/>
                  </a:lnTo>
                  <a:lnTo>
                    <a:pt x="145" y="98"/>
                  </a:lnTo>
                  <a:lnTo>
                    <a:pt x="153" y="103"/>
                  </a:lnTo>
                  <a:lnTo>
                    <a:pt x="158" y="108"/>
                  </a:lnTo>
                  <a:lnTo>
                    <a:pt x="161" y="115"/>
                  </a:lnTo>
                  <a:lnTo>
                    <a:pt x="164" y="123"/>
                  </a:lnTo>
                  <a:lnTo>
                    <a:pt x="169" y="134"/>
                  </a:lnTo>
                  <a:lnTo>
                    <a:pt x="179" y="150"/>
                  </a:lnTo>
                  <a:lnTo>
                    <a:pt x="196" y="116"/>
                  </a:lnTo>
                  <a:lnTo>
                    <a:pt x="199" y="78"/>
                  </a:lnTo>
                  <a:lnTo>
                    <a:pt x="197" y="39"/>
                  </a:lnTo>
                  <a:lnTo>
                    <a:pt x="194" y="0"/>
                  </a:lnTo>
                  <a:lnTo>
                    <a:pt x="220" y="49"/>
                  </a:lnTo>
                  <a:lnTo>
                    <a:pt x="218" y="85"/>
                  </a:lnTo>
                  <a:lnTo>
                    <a:pt x="216" y="116"/>
                  </a:lnTo>
                  <a:lnTo>
                    <a:pt x="210" y="146"/>
                  </a:lnTo>
                  <a:lnTo>
                    <a:pt x="201" y="180"/>
                  </a:lnTo>
                  <a:lnTo>
                    <a:pt x="173" y="186"/>
                  </a:lnTo>
                  <a:lnTo>
                    <a:pt x="133" y="221"/>
                  </a:lnTo>
                  <a:lnTo>
                    <a:pt x="74" y="221"/>
                  </a:lnTo>
                  <a:lnTo>
                    <a:pt x="32" y="192"/>
                  </a:lnTo>
                  <a:lnTo>
                    <a:pt x="13" y="160"/>
                  </a:lnTo>
                  <a:lnTo>
                    <a:pt x="2" y="119"/>
                  </a:lnTo>
                  <a:lnTo>
                    <a:pt x="0" y="85"/>
                  </a:lnTo>
                  <a:lnTo>
                    <a:pt x="2" y="54"/>
                  </a:lnTo>
                  <a:lnTo>
                    <a:pt x="11" y="25"/>
                  </a:lnTo>
                  <a:lnTo>
                    <a:pt x="17" y="57"/>
                  </a:lnTo>
                  <a:lnTo>
                    <a:pt x="21" y="88"/>
                  </a:lnTo>
                  <a:lnTo>
                    <a:pt x="25" y="118"/>
                  </a:lnTo>
                  <a:lnTo>
                    <a:pt x="34" y="148"/>
                  </a:lnTo>
                  <a:lnTo>
                    <a:pt x="38" y="133"/>
                  </a:lnTo>
                  <a:lnTo>
                    <a:pt x="42" y="121"/>
                  </a:lnTo>
                  <a:lnTo>
                    <a:pt x="46" y="111"/>
                  </a:lnTo>
                  <a:lnTo>
                    <a:pt x="50" y="104"/>
                  </a:lnTo>
                  <a:lnTo>
                    <a:pt x="57" y="99"/>
                  </a:lnTo>
                  <a:lnTo>
                    <a:pt x="65" y="94"/>
                  </a:lnTo>
                  <a:lnTo>
                    <a:pt x="77" y="91"/>
                  </a:lnTo>
                  <a:lnTo>
                    <a:pt x="93" y="87"/>
                  </a:lnTo>
                  <a:lnTo>
                    <a:pt x="93" y="101"/>
                  </a:lnTo>
                  <a:lnTo>
                    <a:pt x="82" y="108"/>
                  </a:lnTo>
                  <a:lnTo>
                    <a:pt x="74" y="115"/>
                  </a:lnTo>
                  <a:lnTo>
                    <a:pt x="68" y="121"/>
                  </a:lnTo>
                  <a:lnTo>
                    <a:pt x="66" y="127"/>
                  </a:lnTo>
                  <a:lnTo>
                    <a:pt x="65" y="134"/>
                  </a:lnTo>
                  <a:lnTo>
                    <a:pt x="67" y="144"/>
                  </a:lnTo>
                  <a:lnTo>
                    <a:pt x="68" y="155"/>
                  </a:lnTo>
                  <a:lnTo>
                    <a:pt x="72" y="169"/>
                  </a:lnTo>
                  <a:lnTo>
                    <a:pt x="92" y="169"/>
                  </a:lnTo>
                  <a:lnTo>
                    <a:pt x="92" y="148"/>
                  </a:lnTo>
                  <a:lnTo>
                    <a:pt x="106" y="150"/>
                  </a:lnTo>
                  <a:lnTo>
                    <a:pt x="112" y="175"/>
                  </a:lnTo>
                  <a:lnTo>
                    <a:pt x="135" y="175"/>
                  </a:lnTo>
                  <a:lnTo>
                    <a:pt x="146" y="150"/>
                  </a:lnTo>
                  <a:lnTo>
                    <a:pt x="144" y="139"/>
                  </a:lnTo>
                  <a:lnTo>
                    <a:pt x="141" y="130"/>
                  </a:lnTo>
                  <a:lnTo>
                    <a:pt x="138" y="123"/>
                  </a:lnTo>
                  <a:lnTo>
                    <a:pt x="134" y="118"/>
                  </a:lnTo>
                  <a:lnTo>
                    <a:pt x="129" y="114"/>
                  </a:lnTo>
                  <a:lnTo>
                    <a:pt x="123" y="110"/>
                  </a:lnTo>
                  <a:lnTo>
                    <a:pt x="114" y="106"/>
                  </a:lnTo>
                  <a:lnTo>
                    <a:pt x="104" y="101"/>
                  </a:lnTo>
                  <a:lnTo>
                    <a:pt x="108" y="84"/>
                  </a:lnTo>
                  <a:close/>
                </a:path>
              </a:pathLst>
            </a:custGeom>
            <a:solidFill>
              <a:srgbClr val="1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8" name="Freeform 44"/>
            <p:cNvSpPr>
              <a:spLocks/>
            </p:cNvSpPr>
            <p:nvPr/>
          </p:nvSpPr>
          <p:spPr bwMode="auto">
            <a:xfrm>
              <a:off x="4260" y="2925"/>
              <a:ext cx="133" cy="185"/>
            </a:xfrm>
            <a:custGeom>
              <a:avLst/>
              <a:gdLst>
                <a:gd name="T0" fmla="*/ 187 w 119"/>
                <a:gd name="T1" fmla="*/ 180 h 156"/>
                <a:gd name="T2" fmla="*/ 162 w 119"/>
                <a:gd name="T3" fmla="*/ 262 h 156"/>
                <a:gd name="T4" fmla="*/ 95 w 119"/>
                <a:gd name="T5" fmla="*/ 308 h 156"/>
                <a:gd name="T6" fmla="*/ 0 w 119"/>
                <a:gd name="T7" fmla="*/ 120 h 156"/>
                <a:gd name="T8" fmla="*/ 44 w 119"/>
                <a:gd name="T9" fmla="*/ 66 h 156"/>
                <a:gd name="T10" fmla="*/ 74 w 119"/>
                <a:gd name="T11" fmla="*/ 0 h 156"/>
                <a:gd name="T12" fmla="*/ 187 w 119"/>
                <a:gd name="T13" fmla="*/ 180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9"/>
                <a:gd name="T22" fmla="*/ 0 h 156"/>
                <a:gd name="T23" fmla="*/ 119 w 119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9" h="156">
                  <a:moveTo>
                    <a:pt x="119" y="91"/>
                  </a:moveTo>
                  <a:lnTo>
                    <a:pt x="104" y="132"/>
                  </a:lnTo>
                  <a:lnTo>
                    <a:pt x="61" y="156"/>
                  </a:lnTo>
                  <a:lnTo>
                    <a:pt x="0" y="61"/>
                  </a:lnTo>
                  <a:lnTo>
                    <a:pt x="28" y="34"/>
                  </a:lnTo>
                  <a:lnTo>
                    <a:pt x="47" y="0"/>
                  </a:lnTo>
                  <a:lnTo>
                    <a:pt x="119" y="91"/>
                  </a:lnTo>
                  <a:close/>
                </a:path>
              </a:pathLst>
            </a:custGeom>
            <a:solidFill>
              <a:srgbClr val="722B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09" name="Freeform 45"/>
            <p:cNvSpPr>
              <a:spLocks/>
            </p:cNvSpPr>
            <p:nvPr/>
          </p:nvSpPr>
          <p:spPr bwMode="auto">
            <a:xfrm>
              <a:off x="3235" y="1631"/>
              <a:ext cx="32" cy="91"/>
            </a:xfrm>
            <a:custGeom>
              <a:avLst/>
              <a:gdLst>
                <a:gd name="T0" fmla="*/ 48 w 28"/>
                <a:gd name="T1" fmla="*/ 125 h 77"/>
                <a:gd name="T2" fmla="*/ 25 w 28"/>
                <a:gd name="T3" fmla="*/ 0 h 77"/>
                <a:gd name="T4" fmla="*/ 0 w 28"/>
                <a:gd name="T5" fmla="*/ 9 h 77"/>
                <a:gd name="T6" fmla="*/ 9 w 28"/>
                <a:gd name="T7" fmla="*/ 121 h 77"/>
                <a:gd name="T8" fmla="*/ 43 w 28"/>
                <a:gd name="T9" fmla="*/ 151 h 77"/>
                <a:gd name="T10" fmla="*/ 48 w 28"/>
                <a:gd name="T11" fmla="*/ 125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77"/>
                <a:gd name="T20" fmla="*/ 28 w 28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77">
                  <a:moveTo>
                    <a:pt x="28" y="64"/>
                  </a:moveTo>
                  <a:lnTo>
                    <a:pt x="15" y="0"/>
                  </a:lnTo>
                  <a:lnTo>
                    <a:pt x="0" y="5"/>
                  </a:lnTo>
                  <a:lnTo>
                    <a:pt x="5" y="62"/>
                  </a:lnTo>
                  <a:lnTo>
                    <a:pt x="25" y="77"/>
                  </a:lnTo>
                  <a:lnTo>
                    <a:pt x="28" y="64"/>
                  </a:lnTo>
                  <a:close/>
                </a:path>
              </a:pathLst>
            </a:custGeom>
            <a:solidFill>
              <a:srgbClr val="D8CC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0" name="Freeform 46"/>
            <p:cNvSpPr>
              <a:spLocks/>
            </p:cNvSpPr>
            <p:nvPr/>
          </p:nvSpPr>
          <p:spPr bwMode="auto">
            <a:xfrm>
              <a:off x="4107" y="1997"/>
              <a:ext cx="496" cy="998"/>
            </a:xfrm>
            <a:custGeom>
              <a:avLst/>
              <a:gdLst>
                <a:gd name="T0" fmla="*/ 340 w 440"/>
                <a:gd name="T1" fmla="*/ 58 h 857"/>
                <a:gd name="T2" fmla="*/ 455 w 440"/>
                <a:gd name="T3" fmla="*/ 135 h 857"/>
                <a:gd name="T4" fmla="*/ 532 w 440"/>
                <a:gd name="T5" fmla="*/ 194 h 857"/>
                <a:gd name="T6" fmla="*/ 583 w 440"/>
                <a:gd name="T7" fmla="*/ 266 h 857"/>
                <a:gd name="T8" fmla="*/ 621 w 440"/>
                <a:gd name="T9" fmla="*/ 369 h 857"/>
                <a:gd name="T10" fmla="*/ 687 w 440"/>
                <a:gd name="T11" fmla="*/ 748 h 857"/>
                <a:gd name="T12" fmla="*/ 710 w 440"/>
                <a:gd name="T13" fmla="*/ 1014 h 857"/>
                <a:gd name="T14" fmla="*/ 621 w 440"/>
                <a:gd name="T15" fmla="*/ 1399 h 857"/>
                <a:gd name="T16" fmla="*/ 559 w 440"/>
                <a:gd name="T17" fmla="*/ 1576 h 857"/>
                <a:gd name="T18" fmla="*/ 442 w 440"/>
                <a:gd name="T19" fmla="*/ 1514 h 857"/>
                <a:gd name="T20" fmla="*/ 497 w 440"/>
                <a:gd name="T21" fmla="*/ 1478 h 857"/>
                <a:gd name="T22" fmla="*/ 559 w 440"/>
                <a:gd name="T23" fmla="*/ 1353 h 857"/>
                <a:gd name="T24" fmla="*/ 529 w 440"/>
                <a:gd name="T25" fmla="*/ 1219 h 857"/>
                <a:gd name="T26" fmla="*/ 639 w 440"/>
                <a:gd name="T27" fmla="*/ 1114 h 857"/>
                <a:gd name="T28" fmla="*/ 605 w 440"/>
                <a:gd name="T29" fmla="*/ 937 h 857"/>
                <a:gd name="T30" fmla="*/ 542 w 440"/>
                <a:gd name="T31" fmla="*/ 908 h 857"/>
                <a:gd name="T32" fmla="*/ 605 w 440"/>
                <a:gd name="T33" fmla="*/ 723 h 857"/>
                <a:gd name="T34" fmla="*/ 537 w 440"/>
                <a:gd name="T35" fmla="*/ 569 h 857"/>
                <a:gd name="T36" fmla="*/ 513 w 440"/>
                <a:gd name="T37" fmla="*/ 544 h 857"/>
                <a:gd name="T38" fmla="*/ 490 w 440"/>
                <a:gd name="T39" fmla="*/ 522 h 857"/>
                <a:gd name="T40" fmla="*/ 469 w 440"/>
                <a:gd name="T41" fmla="*/ 503 h 857"/>
                <a:gd name="T42" fmla="*/ 466 w 440"/>
                <a:gd name="T43" fmla="*/ 472 h 857"/>
                <a:gd name="T44" fmla="*/ 442 w 440"/>
                <a:gd name="T45" fmla="*/ 325 h 857"/>
                <a:gd name="T46" fmla="*/ 351 w 440"/>
                <a:gd name="T47" fmla="*/ 714 h 857"/>
                <a:gd name="T48" fmla="*/ 271 w 440"/>
                <a:gd name="T49" fmla="*/ 748 h 857"/>
                <a:gd name="T50" fmla="*/ 351 w 440"/>
                <a:gd name="T51" fmla="*/ 899 h 857"/>
                <a:gd name="T52" fmla="*/ 302 w 440"/>
                <a:gd name="T53" fmla="*/ 962 h 857"/>
                <a:gd name="T54" fmla="*/ 333 w 440"/>
                <a:gd name="T55" fmla="*/ 1104 h 857"/>
                <a:gd name="T56" fmla="*/ 302 w 440"/>
                <a:gd name="T57" fmla="*/ 1289 h 857"/>
                <a:gd name="T58" fmla="*/ 187 w 440"/>
                <a:gd name="T59" fmla="*/ 1069 h 857"/>
                <a:gd name="T60" fmla="*/ 187 w 440"/>
                <a:gd name="T61" fmla="*/ 625 h 857"/>
                <a:gd name="T62" fmla="*/ 140 w 440"/>
                <a:gd name="T63" fmla="*/ 951 h 857"/>
                <a:gd name="T64" fmla="*/ 0 w 440"/>
                <a:gd name="T65" fmla="*/ 1087 h 857"/>
                <a:gd name="T66" fmla="*/ 109 w 440"/>
                <a:gd name="T67" fmla="*/ 468 h 857"/>
                <a:gd name="T68" fmla="*/ 119 w 440"/>
                <a:gd name="T69" fmla="*/ 325 h 857"/>
                <a:gd name="T70" fmla="*/ 149 w 440"/>
                <a:gd name="T71" fmla="*/ 220 h 857"/>
                <a:gd name="T72" fmla="*/ 200 w 440"/>
                <a:gd name="T73" fmla="*/ 118 h 857"/>
                <a:gd name="T74" fmla="*/ 268 w 440"/>
                <a:gd name="T75" fmla="*/ 0 h 8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40"/>
                <a:gd name="T115" fmla="*/ 0 h 857"/>
                <a:gd name="T116" fmla="*/ 440 w 440"/>
                <a:gd name="T117" fmla="*/ 857 h 8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40" h="857">
                  <a:moveTo>
                    <a:pt x="166" y="0"/>
                  </a:moveTo>
                  <a:lnTo>
                    <a:pt x="211" y="32"/>
                  </a:lnTo>
                  <a:lnTo>
                    <a:pt x="250" y="55"/>
                  </a:lnTo>
                  <a:lnTo>
                    <a:pt x="282" y="74"/>
                  </a:lnTo>
                  <a:lnTo>
                    <a:pt x="309" y="90"/>
                  </a:lnTo>
                  <a:lnTo>
                    <a:pt x="330" y="106"/>
                  </a:lnTo>
                  <a:lnTo>
                    <a:pt x="347" y="123"/>
                  </a:lnTo>
                  <a:lnTo>
                    <a:pt x="361" y="144"/>
                  </a:lnTo>
                  <a:lnTo>
                    <a:pt x="373" y="169"/>
                  </a:lnTo>
                  <a:lnTo>
                    <a:pt x="385" y="201"/>
                  </a:lnTo>
                  <a:lnTo>
                    <a:pt x="416" y="310"/>
                  </a:lnTo>
                  <a:lnTo>
                    <a:pt x="425" y="406"/>
                  </a:lnTo>
                  <a:lnTo>
                    <a:pt x="440" y="503"/>
                  </a:lnTo>
                  <a:lnTo>
                    <a:pt x="440" y="551"/>
                  </a:lnTo>
                  <a:lnTo>
                    <a:pt x="416" y="668"/>
                  </a:lnTo>
                  <a:lnTo>
                    <a:pt x="385" y="760"/>
                  </a:lnTo>
                  <a:lnTo>
                    <a:pt x="385" y="808"/>
                  </a:lnTo>
                  <a:lnTo>
                    <a:pt x="346" y="857"/>
                  </a:lnTo>
                  <a:lnTo>
                    <a:pt x="308" y="857"/>
                  </a:lnTo>
                  <a:lnTo>
                    <a:pt x="274" y="823"/>
                  </a:lnTo>
                  <a:lnTo>
                    <a:pt x="264" y="789"/>
                  </a:lnTo>
                  <a:lnTo>
                    <a:pt x="308" y="804"/>
                  </a:lnTo>
                  <a:lnTo>
                    <a:pt x="346" y="775"/>
                  </a:lnTo>
                  <a:lnTo>
                    <a:pt x="346" y="736"/>
                  </a:lnTo>
                  <a:lnTo>
                    <a:pt x="327" y="692"/>
                  </a:lnTo>
                  <a:lnTo>
                    <a:pt x="327" y="663"/>
                  </a:lnTo>
                  <a:lnTo>
                    <a:pt x="370" y="659"/>
                  </a:lnTo>
                  <a:lnTo>
                    <a:pt x="396" y="606"/>
                  </a:lnTo>
                  <a:lnTo>
                    <a:pt x="396" y="494"/>
                  </a:lnTo>
                  <a:lnTo>
                    <a:pt x="374" y="509"/>
                  </a:lnTo>
                  <a:lnTo>
                    <a:pt x="336" y="538"/>
                  </a:lnTo>
                  <a:lnTo>
                    <a:pt x="336" y="494"/>
                  </a:lnTo>
                  <a:lnTo>
                    <a:pt x="374" y="461"/>
                  </a:lnTo>
                  <a:lnTo>
                    <a:pt x="374" y="393"/>
                  </a:lnTo>
                  <a:lnTo>
                    <a:pt x="374" y="300"/>
                  </a:lnTo>
                  <a:lnTo>
                    <a:pt x="332" y="310"/>
                  </a:lnTo>
                  <a:lnTo>
                    <a:pt x="325" y="300"/>
                  </a:lnTo>
                  <a:lnTo>
                    <a:pt x="318" y="295"/>
                  </a:lnTo>
                  <a:lnTo>
                    <a:pt x="310" y="289"/>
                  </a:lnTo>
                  <a:lnTo>
                    <a:pt x="303" y="284"/>
                  </a:lnTo>
                  <a:lnTo>
                    <a:pt x="296" y="280"/>
                  </a:lnTo>
                  <a:lnTo>
                    <a:pt x="290" y="274"/>
                  </a:lnTo>
                  <a:lnTo>
                    <a:pt x="288" y="266"/>
                  </a:lnTo>
                  <a:lnTo>
                    <a:pt x="288" y="257"/>
                  </a:lnTo>
                  <a:lnTo>
                    <a:pt x="305" y="139"/>
                  </a:lnTo>
                  <a:lnTo>
                    <a:pt x="274" y="177"/>
                  </a:lnTo>
                  <a:lnTo>
                    <a:pt x="217" y="320"/>
                  </a:lnTo>
                  <a:lnTo>
                    <a:pt x="217" y="388"/>
                  </a:lnTo>
                  <a:lnTo>
                    <a:pt x="178" y="368"/>
                  </a:lnTo>
                  <a:lnTo>
                    <a:pt x="168" y="406"/>
                  </a:lnTo>
                  <a:lnTo>
                    <a:pt x="192" y="431"/>
                  </a:lnTo>
                  <a:lnTo>
                    <a:pt x="217" y="489"/>
                  </a:lnTo>
                  <a:lnTo>
                    <a:pt x="217" y="547"/>
                  </a:lnTo>
                  <a:lnTo>
                    <a:pt x="187" y="523"/>
                  </a:lnTo>
                  <a:lnTo>
                    <a:pt x="187" y="562"/>
                  </a:lnTo>
                  <a:lnTo>
                    <a:pt x="206" y="600"/>
                  </a:lnTo>
                  <a:lnTo>
                    <a:pt x="206" y="659"/>
                  </a:lnTo>
                  <a:lnTo>
                    <a:pt x="187" y="702"/>
                  </a:lnTo>
                  <a:lnTo>
                    <a:pt x="135" y="654"/>
                  </a:lnTo>
                  <a:lnTo>
                    <a:pt x="115" y="581"/>
                  </a:lnTo>
                  <a:lnTo>
                    <a:pt x="115" y="417"/>
                  </a:lnTo>
                  <a:lnTo>
                    <a:pt x="115" y="340"/>
                  </a:lnTo>
                  <a:lnTo>
                    <a:pt x="87" y="397"/>
                  </a:lnTo>
                  <a:lnTo>
                    <a:pt x="87" y="518"/>
                  </a:lnTo>
                  <a:lnTo>
                    <a:pt x="34" y="606"/>
                  </a:lnTo>
                  <a:lnTo>
                    <a:pt x="0" y="591"/>
                  </a:lnTo>
                  <a:lnTo>
                    <a:pt x="0" y="489"/>
                  </a:lnTo>
                  <a:lnTo>
                    <a:pt x="67" y="254"/>
                  </a:lnTo>
                  <a:lnTo>
                    <a:pt x="68" y="213"/>
                  </a:lnTo>
                  <a:lnTo>
                    <a:pt x="74" y="177"/>
                  </a:lnTo>
                  <a:lnTo>
                    <a:pt x="81" y="146"/>
                  </a:lnTo>
                  <a:lnTo>
                    <a:pt x="92" y="119"/>
                  </a:lnTo>
                  <a:lnTo>
                    <a:pt x="106" y="92"/>
                  </a:lnTo>
                  <a:lnTo>
                    <a:pt x="123" y="64"/>
                  </a:lnTo>
                  <a:lnTo>
                    <a:pt x="143" y="3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1" name="Freeform 47"/>
            <p:cNvSpPr>
              <a:spLocks/>
            </p:cNvSpPr>
            <p:nvPr/>
          </p:nvSpPr>
          <p:spPr bwMode="auto">
            <a:xfrm>
              <a:off x="3943" y="2142"/>
              <a:ext cx="367" cy="730"/>
            </a:xfrm>
            <a:custGeom>
              <a:avLst/>
              <a:gdLst>
                <a:gd name="T0" fmla="*/ 293 w 326"/>
                <a:gd name="T1" fmla="*/ 212 h 627"/>
                <a:gd name="T2" fmla="*/ 179 w 326"/>
                <a:gd name="T3" fmla="*/ 593 h 627"/>
                <a:gd name="T4" fmla="*/ 114 w 326"/>
                <a:gd name="T5" fmla="*/ 740 h 627"/>
                <a:gd name="T6" fmla="*/ 14 w 326"/>
                <a:gd name="T7" fmla="*/ 930 h 627"/>
                <a:gd name="T8" fmla="*/ 0 w 326"/>
                <a:gd name="T9" fmla="*/ 1072 h 627"/>
                <a:gd name="T10" fmla="*/ 47 w 326"/>
                <a:gd name="T11" fmla="*/ 1125 h 627"/>
                <a:gd name="T12" fmla="*/ 123 w 326"/>
                <a:gd name="T13" fmla="*/ 1125 h 627"/>
                <a:gd name="T14" fmla="*/ 223 w 326"/>
                <a:gd name="T15" fmla="*/ 1132 h 627"/>
                <a:gd name="T16" fmla="*/ 370 w 326"/>
                <a:gd name="T17" fmla="*/ 1115 h 627"/>
                <a:gd name="T18" fmla="*/ 523 w 326"/>
                <a:gd name="T19" fmla="*/ 1153 h 627"/>
                <a:gd name="T20" fmla="*/ 510 w 326"/>
                <a:gd name="T21" fmla="*/ 1082 h 627"/>
                <a:gd name="T22" fmla="*/ 263 w 326"/>
                <a:gd name="T23" fmla="*/ 1072 h 627"/>
                <a:gd name="T24" fmla="*/ 162 w 326"/>
                <a:gd name="T25" fmla="*/ 955 h 627"/>
                <a:gd name="T26" fmla="*/ 215 w 326"/>
                <a:gd name="T27" fmla="*/ 733 h 627"/>
                <a:gd name="T28" fmla="*/ 331 w 326"/>
                <a:gd name="T29" fmla="*/ 316 h 627"/>
                <a:gd name="T30" fmla="*/ 385 w 326"/>
                <a:gd name="T31" fmla="*/ 0 h 627"/>
                <a:gd name="T32" fmla="*/ 293 w 326"/>
                <a:gd name="T33" fmla="*/ 212 h 6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6"/>
                <a:gd name="T52" fmla="*/ 0 h 627"/>
                <a:gd name="T53" fmla="*/ 326 w 326"/>
                <a:gd name="T54" fmla="*/ 627 h 6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6" h="627">
                  <a:moveTo>
                    <a:pt x="182" y="115"/>
                  </a:moveTo>
                  <a:lnTo>
                    <a:pt x="111" y="322"/>
                  </a:lnTo>
                  <a:lnTo>
                    <a:pt x="71" y="403"/>
                  </a:lnTo>
                  <a:lnTo>
                    <a:pt x="9" y="506"/>
                  </a:lnTo>
                  <a:lnTo>
                    <a:pt x="0" y="583"/>
                  </a:lnTo>
                  <a:lnTo>
                    <a:pt x="29" y="612"/>
                  </a:lnTo>
                  <a:lnTo>
                    <a:pt x="76" y="612"/>
                  </a:lnTo>
                  <a:lnTo>
                    <a:pt x="139" y="616"/>
                  </a:lnTo>
                  <a:lnTo>
                    <a:pt x="230" y="607"/>
                  </a:lnTo>
                  <a:lnTo>
                    <a:pt x="326" y="627"/>
                  </a:lnTo>
                  <a:lnTo>
                    <a:pt x="317" y="588"/>
                  </a:lnTo>
                  <a:lnTo>
                    <a:pt x="164" y="583"/>
                  </a:lnTo>
                  <a:lnTo>
                    <a:pt x="101" y="520"/>
                  </a:lnTo>
                  <a:lnTo>
                    <a:pt x="134" y="399"/>
                  </a:lnTo>
                  <a:lnTo>
                    <a:pt x="206" y="172"/>
                  </a:lnTo>
                  <a:lnTo>
                    <a:pt x="240" y="0"/>
                  </a:lnTo>
                  <a:lnTo>
                    <a:pt x="182" y="115"/>
                  </a:lnTo>
                  <a:close/>
                </a:path>
              </a:pathLst>
            </a:custGeom>
            <a:solidFill>
              <a:srgbClr val="3A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12" name="Freeform 48"/>
            <p:cNvSpPr>
              <a:spLocks/>
            </p:cNvSpPr>
            <p:nvPr/>
          </p:nvSpPr>
          <p:spPr bwMode="auto">
            <a:xfrm>
              <a:off x="4353" y="3033"/>
              <a:ext cx="83" cy="170"/>
            </a:xfrm>
            <a:custGeom>
              <a:avLst/>
              <a:gdLst>
                <a:gd name="T0" fmla="*/ 85 w 74"/>
                <a:gd name="T1" fmla="*/ 0 h 146"/>
                <a:gd name="T2" fmla="*/ 117 w 74"/>
                <a:gd name="T3" fmla="*/ 119 h 146"/>
                <a:gd name="T4" fmla="*/ 117 w 74"/>
                <a:gd name="T5" fmla="*/ 269 h 146"/>
                <a:gd name="T6" fmla="*/ 0 w 74"/>
                <a:gd name="T7" fmla="*/ 269 h 146"/>
                <a:gd name="T8" fmla="*/ 0 w 74"/>
                <a:gd name="T9" fmla="*/ 146 h 146"/>
                <a:gd name="T10" fmla="*/ 63 w 74"/>
                <a:gd name="T11" fmla="*/ 83 h 146"/>
                <a:gd name="T12" fmla="*/ 85 w 74"/>
                <a:gd name="T13" fmla="*/ 0 h 1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"/>
                <a:gd name="T22" fmla="*/ 0 h 146"/>
                <a:gd name="T23" fmla="*/ 74 w 74"/>
                <a:gd name="T24" fmla="*/ 146 h 1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" h="146">
                  <a:moveTo>
                    <a:pt x="54" y="0"/>
                  </a:moveTo>
                  <a:lnTo>
                    <a:pt x="74" y="65"/>
                  </a:lnTo>
                  <a:lnTo>
                    <a:pt x="74" y="146"/>
                  </a:lnTo>
                  <a:lnTo>
                    <a:pt x="0" y="146"/>
                  </a:lnTo>
                  <a:lnTo>
                    <a:pt x="0" y="79"/>
                  </a:lnTo>
                  <a:lnTo>
                    <a:pt x="40" y="4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7F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78" name="AutoShape 49"/>
          <p:cNvSpPr>
            <a:spLocks noChangeArrowheads="1"/>
          </p:cNvSpPr>
          <p:nvPr/>
        </p:nvSpPr>
        <p:spPr bwMode="auto">
          <a:xfrm>
            <a:off x="6183313" y="1295400"/>
            <a:ext cx="2479675" cy="2841625"/>
          </a:xfrm>
          <a:prstGeom prst="wedgeEllipseCallout">
            <a:avLst>
              <a:gd name="adj1" fmla="val -23690"/>
              <a:gd name="adj2" fmla="val 521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kumimoji="0" lang="ko-KR" altLang="en-US" sz="1600" dirty="0">
                <a:latin typeface="Arial" pitchFamily="34" charset="0"/>
              </a:rPr>
              <a:t>배열을 사용하면 한 번에 여러 개의 값을 저장할 수 있는 공간을 </a:t>
            </a:r>
            <a:r>
              <a:rPr kumimoji="0" lang="ko-KR" altLang="en-US" sz="1600" dirty="0" err="1">
                <a:latin typeface="Arial" pitchFamily="34" charset="0"/>
              </a:rPr>
              <a:t>할당받을</a:t>
            </a:r>
            <a:r>
              <a:rPr kumimoji="0" lang="ko-KR" altLang="en-US" sz="1600" dirty="0">
                <a:latin typeface="Arial" pitchFamily="34" charset="0"/>
              </a:rPr>
              <a:t> 수 있습니다</a:t>
            </a:r>
            <a:r>
              <a:rPr kumimoji="0" lang="en-US" altLang="ko-KR" sz="1600" dirty="0">
                <a:latin typeface="Arial" pitchFamily="34" charset="0"/>
              </a:rPr>
              <a:t>.</a:t>
            </a:r>
          </a:p>
        </p:txBody>
      </p:sp>
      <p:cxnSp>
        <p:nvCxnSpPr>
          <p:cNvPr id="3079" name="직선 연결선 50"/>
          <p:cNvCxnSpPr>
            <a:cxnSpLocks noChangeShapeType="1"/>
            <a:stCxn id="3109" idx="4"/>
          </p:cNvCxnSpPr>
          <p:nvPr/>
        </p:nvCxnSpPr>
        <p:spPr bwMode="auto">
          <a:xfrm flipH="1" flipV="1">
            <a:off x="3324225" y="2417763"/>
            <a:ext cx="2487613" cy="1873250"/>
          </a:xfrm>
          <a:prstGeom prst="line">
            <a:avLst/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ChangeArrowheads="1"/>
          </p:cNvSpPr>
          <p:nvPr/>
        </p:nvSpPr>
        <p:spPr bwMode="auto">
          <a:xfrm>
            <a:off x="936498" y="1658446"/>
            <a:ext cx="7829550" cy="3219450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#include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</a:t>
            </a:r>
            <a:r>
              <a:rPr lang="en-US" sz="1600" kern="0" dirty="0">
                <a:solidFill>
                  <a:srgbClr val="A31515"/>
                </a:solidFill>
                <a:latin typeface="Consolas" panose="020B0609020204030204" pitchFamily="49" charset="0"/>
                <a:ea typeface="돋움체"/>
                <a:cs typeface="Trebuchet MS"/>
              </a:rPr>
              <a:t>&lt;</a:t>
            </a:r>
            <a:r>
              <a:rPr lang="en-US" sz="1600" kern="0" dirty="0" err="1">
                <a:solidFill>
                  <a:srgbClr val="A31515"/>
                </a:solidFill>
                <a:latin typeface="Consolas" panose="020B0609020204030204" pitchFamily="49" charset="0"/>
                <a:ea typeface="돋움체"/>
                <a:cs typeface="Trebuchet MS"/>
              </a:rPr>
              <a:t>stdio.h</a:t>
            </a:r>
            <a:r>
              <a:rPr lang="en-US" sz="1600" kern="0" dirty="0">
                <a:solidFill>
                  <a:srgbClr val="A31515"/>
                </a:solidFill>
                <a:latin typeface="Consolas" panose="020B0609020204030204" pitchFamily="49" charset="0"/>
                <a:ea typeface="돋움체"/>
                <a:cs typeface="Trebuchet MS"/>
              </a:rPr>
              <a:t>&gt;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main(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void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)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{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      </a:t>
            </a: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scores[5] = { 31, 63, 62, 87, 14 };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      </a:t>
            </a:r>
            <a:r>
              <a:rPr lang="en-US" sz="1600" kern="0" dirty="0" err="1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      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for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= 0;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&lt; 5;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++)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           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printf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(</a:t>
            </a:r>
            <a:r>
              <a:rPr lang="en-US" sz="1600" kern="0" dirty="0">
                <a:solidFill>
                  <a:srgbClr val="A31515"/>
                </a:solidFill>
                <a:latin typeface="Consolas" panose="020B0609020204030204" pitchFamily="49" charset="0"/>
                <a:ea typeface="돋움체"/>
                <a:cs typeface="Trebuchet MS"/>
              </a:rPr>
              <a:t>"scores[%d] = %d\n"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, 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, scores[</a:t>
            </a:r>
            <a:r>
              <a:rPr lang="en-US" sz="1600" kern="0" dirty="0" err="1">
                <a:latin typeface="Consolas" panose="020B0609020204030204" pitchFamily="49" charset="0"/>
                <a:ea typeface="돋움체"/>
                <a:cs typeface="Trebuchet MS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]);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      </a:t>
            </a:r>
            <a:r>
              <a:rPr lang="en-US" sz="1600" kern="0" dirty="0">
                <a:solidFill>
                  <a:srgbClr val="0000FF"/>
                </a:solidFill>
                <a:latin typeface="Consolas" panose="020B0609020204030204" pitchFamily="49" charset="0"/>
                <a:ea typeface="돋움체"/>
                <a:cs typeface="Trebuchet MS"/>
              </a:rPr>
              <a:t>return</a:t>
            </a: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 0;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  <a:p>
            <a:pPr algn="just" latinLnBrk="1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sz="1600" kern="0" dirty="0">
                <a:latin typeface="Consolas" panose="020B0609020204030204" pitchFamily="49" charset="0"/>
                <a:ea typeface="돋움체"/>
                <a:cs typeface="Trebuchet MS"/>
              </a:rPr>
              <a:t>}</a:t>
            </a:r>
            <a:endParaRPr lang="ko-KR" sz="1600" kern="100" dirty="0">
              <a:latin typeface="Consolas" panose="020B0609020204030204" pitchFamily="49" charset="0"/>
              <a:ea typeface="맑은 고딕"/>
              <a:cs typeface="Times New Roman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>
                <a:latin typeface="+mn-ea"/>
                <a:ea typeface="+mn-ea"/>
              </a:rPr>
              <a:t>배열 초기화 예제 </a:t>
            </a:r>
          </a:p>
        </p:txBody>
      </p:sp>
      <p:sp>
        <p:nvSpPr>
          <p:cNvPr id="19462" name="모서리가 둥근 직사각형 1"/>
          <p:cNvSpPr>
            <a:spLocks noChangeArrowheads="1"/>
          </p:cNvSpPr>
          <p:nvPr/>
        </p:nvSpPr>
        <p:spPr bwMode="auto">
          <a:xfrm>
            <a:off x="1758961" y="2516124"/>
            <a:ext cx="4562325" cy="359597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2EF206C-2243-4E68-BD86-6F6FD5EF1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498" y="5288428"/>
            <a:ext cx="7829550" cy="134097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EE8DA-7D58-4FC4-817A-4D13411D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Tip</a:t>
            </a:r>
            <a:r>
              <a:rPr lang="ko-KR" altLang="en-US" dirty="0"/>
              <a:t> 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CA63B6F6-88D6-4B4D-BD6E-085FEC1C822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45281" y="1600200"/>
            <a:ext cx="7888387" cy="4495800"/>
          </a:xfrm>
        </p:spPr>
      </p:pic>
    </p:spTree>
    <p:extLst>
      <p:ext uri="{BB962C8B-B14F-4D97-AF65-F5344CB8AC3E}">
        <p14:creationId xmlns:p14="http://schemas.microsoft.com/office/powerpoint/2010/main" val="3866885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3EE8DA-7D58-4FC4-817A-4D13411D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  <a:r>
              <a:rPr lang="en-US" altLang="ko-KR" dirty="0"/>
              <a:t> </a:t>
            </a:r>
            <a:r>
              <a:rPr lang="ko-KR" altLang="en-US" dirty="0"/>
              <a:t> 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45073FFA-9B79-40F2-AE89-0E455DB4860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95300" y="1944355"/>
            <a:ext cx="8153400" cy="1888155"/>
          </a:xfrm>
        </p:spPr>
      </p:pic>
    </p:spTree>
    <p:extLst>
      <p:ext uri="{BB962C8B-B14F-4D97-AF65-F5344CB8AC3E}">
        <p14:creationId xmlns:p14="http://schemas.microsoft.com/office/powerpoint/2010/main" val="2985187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배열에</a:t>
            </a:r>
            <a:r>
              <a:rPr lang="en-US" altLang="ko-KR" dirty="0"/>
              <a:t> </a:t>
            </a:r>
            <a:r>
              <a:rPr lang="ko-KR" altLang="en-US" dirty="0"/>
              <a:t>출석 기록하기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간단한 전자 출석부를 배열을 이용하여 </a:t>
            </a:r>
            <a:r>
              <a:rPr lang="ko-KR" altLang="en-US" dirty="0" err="1"/>
              <a:t>구현해보자</a:t>
            </a:r>
            <a:endParaRPr lang="ko-KR" altLang="en-US" dirty="0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CE14856-3E63-4BBC-9240-4DBA0BC08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3" y="2349561"/>
            <a:ext cx="7495191" cy="320926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27652" name="AutoShape 8" descr="data:image/jpeg;base64,/9j/4AAQSkZJRgABAQAAAQABAAD/2wCEAAkGBhQSEBQUEhQWFRUUFxcXFxcWFxQVFRgVFRUVFBUVGBQYHCYeFxkkGRQVHy8gIycpLCwsFR4xNTAqNSYrLCkBCQoKDgwOGg8PGi8kHyQsLCwpLCksLCwpLCwsKSwsLCwsLCwsLCwsLCwsLCwpLCwsLCwsKSkpLCwsLCwsLCwsLP/AABEIAL0BCwMBIgACEQEDEQH/xAAbAAACAwEBAQAAAAAAAAAAAAAEBQIDBgEAB//EAE0QAAIBAgMDCAUGCwYFBQEAAAECAwARBBIhBTFBBhMiUWFxkaEycoGxwRQjQpKy0RUzUlNic4Kis8LhByQ0Q9LwFiWjw/F0g5PT4zX/xAAaAQADAQEBAQAAAAAAAAAAAAABAgMEAAUG/8QAKhEAAgIBAwMDBAIDAAAAAAAAAAECEQMSITEEE0EiMlFCYXHwM4EjQ7H/2gAMAwEAAhEDEQA/ANXhtpI+gOvUaJQ3rPcm4+nf1h76fxNXz80r2N8W63ClqYqtTVi1yCTNSFRqQp0KSFSFRFdpgHa9XK9nF7XF7Xtxte17dV6KFJV2gsTtDLNFF0fnAxuzZdEKgqq2OZjnvwsAaIxUYZGBvYg7iynr0ZSCPYac4tNURYsM7KFboaFrDJmAUlL3vmAZTutv10ND7CjAwsNhvijY9rMiszE8SSSSeN6hBs8jFPKFyBlIazkiVrpkcpuUqqsL7zmtqBXCjKuEV2uUTjw3VxhUl3Vx6446RXKk1RphbOV6u14CiCzlcqeWuZaNAsia5UyKiWFGjrI2r1q9mPVQ+Kx6RoXd1VVNizMAo72Og3imUWwWXkVGkMvLrCDRZg56okkl+ypFCSctAfxeHxL94SIfvsD5U3bYutGoJqtpR1/GsnJyjxTehhok7ZJWc+CL8aGkxuObfPFH+rhufrOx91Ht/cGs2Rl6gTUM5/J86zuzdixSLfGY/FFrnoK/NLbvjTXxov8A4Z2PxEjHrM2MJPec1dpig2ynYSWPeW+NNYjS7Y41He3xo+KvNZsQYhq5aoSr1rkg2TqQqNdFOKeE65suYZrXy3Ga3Xl3ga1VLjgI5JLEiMSXG65izBh4qa8kRErNwZEHaSrSE39jCpQYYKGG8Mzsbj84xYi3EdK1EB3ChsgzsGbebAKBcA2A6tdL62tQOxsO6PPnXR5HZW3dHnJLIRv33cHcedPEUfh8MsYsgsN/E66DUnU6AD2CrqIAaXBkypIHK5VZSoCkMGKNYk7tUG6iq5XqYBKuV6uMwG8gd5t764B2vXqn5YnA39UE+YFqFxe34YvTdE9d0TyvemUWwNoYjd41xhpSDaXLOGBULFm51cyc2jSZl01vutqN9t9JsT/aMx/F4WRu2R44x4DMap2pUT7iN0wqtpVG8jxrI7S2riG+Tc2UjM0RdsymXKQIzlXpLf0956qqXATv6eKm7oxHEP3VzedO8dbsXueEbE4pe3wpdi+VOHj9OaJT1GRL/VBvSH/hiE6urSHrleSTydiPKrMBBhw5SJVDLe+SMqAVNiC4ULe/C9dSOthj8t4j+LEsn6uGUj6zAL50NJypmPoYWTvkkiiHgpY+VHiCuNDQbo4Fh2xiPkuLkdY0eOMtHlLyC4Vj0swF9w3VlX2pjpB0sW634RJHH52J8612MS2DxnbC/wBh6zmEXojuFacNOFsz5m1JJCDG7Nd/xk00nryyEeF7Vodj4JU2QyAWHylDbvmgqM8dH4dbbOf9fH/FgrtVyo5e1lsOGFFRAgEC1jv6Kk+wkXHsr0K0XhcLnNsyr2sbCkkx4oCMNQMVPW2VEB0sQv7Ize40qmUAmxuOBta47uFLY1ATx1UY6KcVxZiNLL7VU+ZFGwF2yfSHe3xo2Ggtk+kO9vjRsVeYbkFpVwqhDVy8aISwV0VBjVM20Y0F2cAdd9PHdTJCthYqQrP43lnBGFIu+e+TIC+Yr6VsgI07xQ8nKiV0jMUX43nLZzkK82QDewbrG6qrFJ+CbyRRqagcQo4j3+6so7Ylxd5Qg6kW5+tISP3a9HsVJFBd3lBFxmkYqQeOQEL5V2kGseY7lHBCuaR1UXtdiAL9Q3knspdg+W0U8oihzFmBsebcJ0QT6T26uANKdu7PRY4UVQq8+uigAapJwHdVuxMGqzoRv+8VoWOOlP5IvLLU0TTlHiJhdIwqm9jJKeBI9CNez8qpphsQ51mVL/m41B+vIX8as2GnzK97/wAR6ZSXyNlALWOUHQXtpc8BeumlFtIEJOStixtghr85JJLY2OaZmW436IQvlVsGwok9CNFPWFUHxtep7BhZY2DrlPOy8S1wZGN7kC9ySb2138aYEVKRRGZ5TwgzYYfoSDw5uhWwYFMOUg+ew3dL/wBuqXGla5P0L8GX62F4gdLB/qpPdDTOI0uxG/B/q5B+7FTGMdh8DST9qHj7mXClcLETgRuXT50yKQuVCWutjYENmLCxJuNeFNFQ9Rq1om6rd9SKldqiwqqfHxp+MmhT1pEHvIoCXlXghvxkP7Jz/YvXaWw2GY0f3XFfqX+w9ZrA+gvcPdTzC7cws8OJyO7okZ53oSKchV75cyrc2DbuykMPKXBqoEeHxLiwtcKultPSlHuq+O1CqI5I3JMsmFFxn/l0n6+P+Lh6XycsIx6OAv68kY9ytTGDlM/yCadYI42SRVWO5ZDdolzEqqm/TP1RQSd2FLYY4bUUTzZ6j4Vj35XY5txgTuidvtSfCq22xjm34kj1IoF96E0HEKaNn8nbq91cOz3PD3/AViGbEt6WLxB7pSn2AtDS7Izem8r+vLK3vahpQbN1Lgsvpui95t77UIZcON+Kh/8Aki/11i05ORfm0PeoJ8TVw2In5C/VX7qbShXI22yvTHefdVkmOSPV3CjtPwqvZg6Q7z9msu+zgVkLXYmdR0iSLCZQAAdBvrHiw697NOTLoNDPysjUlUV3YaEBToeo6ae0ihcRyjxBS6oqEvGgDG+jkjMcu63VepYiLpSW35j4mOOoTj5tb/nIPt2qyxxWTT+8Enkk42W4zCStKEeZtI0LZbLdmeVWIJuwHQGgPtqOF2PHztmTMQMwZznO+29iSKLD9NSeMEflLPXllVGLs1rgDU2UWvbfu30Mi3VfC/4dB3f5YJtXDDnYNN3O/YQ0VCluY78R7ozQe0tpRExSc4uUNIAQS2YlFBC5b3ItrXJtsokcT2dgWlC5UNySqhgQ1stgt7nfWhXt+CL5f5HoOmgv2DQ+w8KjgYikaK28AD/fX38ay2K5d29GEj1nRPIFzS6bl5MfRWJe/nZP9IqHbZazU8oN0X69PsSVPZotKh4A7+FIINrzy4RXEmVziBGSqKvRK3sA2bxq/YkcxxMfOTSOtzdWbom4P0QAKs4tRj++SVrUx9suEpGAykWL+BkYjyIq2bbEMfpyxL60iDyJr55tfDKq5soctLKt5Mz6K72sCeoDwpSuKI9EIvqxoPhRyQ9TsON+lUfTZOWeEH+ejeoHk+wpqluWsJ9BJ39WEqPGQrXzppZ2GhlPcG+Ap7yW5Ly4lZAcyldRnJF9OGbuqE9MVZaKbdGj2xtpAuHc4YyM6sUDSCMpouYNbMCd3XupdJynl+jhYF9Znf3KtF7bis2FWxOUSA2BPBRw7q4+DJ3Ix/Zb7q0PToTM1y1NBGO2tiOawpiaONplJf5sMAQFPRDNoNTvvWb2jynxCyMjYuYlTYiKPDoL77Zst+NaTG4KRhhAqMQgbNwy3Ate/dSvGcgnlleTPlzm9rXI0A35td1CTioqh43qd8CFtsux6cmLcXF82IZRv6kNO+WWwYYYY5Y4lkDMAS7StYkEi+fU1OP+zkD05m09UffTPaXJ2KWJI5cQSqG6gyqLaEdXVWduTkmmXWmmfPcPjEU/iYFHHKnS9hJt41w8oZTcKUXqyxpfTvvW2TkfgQADIGA1A5x2AJ32AawoiLkzgBuQH9iVvvqtiUE4SMDBYhrathiT2nm2J99ZLZzHIvqj3Vuy8XMzL0xGImD9BlsmUg5brqbX0F6yMG09mqBl+VOLC3QO62m/LTQbUaJzjbREkcRTHT8GT2/Ox/xIKDblDgRuw+JbvKj3zU32ZtXDPg5XEOSJXAdJSCCfm+kTdrDVfq129hSFUaC9EKF7KM/D2HUXEcIF7XCStrvt0Yd9S/4rQbgo7oJ/iFoMCS+QQW4eWtS5ljuRj3K33Va3LTqz+yAD7UwqpuWLncs31MOvvc1yTOuPydGBk4Rv9Uj31L8HS/m28vvqg8qJT9CX68K/ZjNRPKOb82//AM//AONPQjlH5NHs30x6x+yKzE2MOWXKhNpl32F2M0dgOwHLc9R0q3Dr8+Ls3pkas3WR7qGmmcCQBb9JGFza+aaIDXsYC/Zehgx6Yj5pW0d23taaKRx0PS39I3+aia9ri2jKN/A1Vs7HyyxyXexEkABCqLB5CraG/id1W7bBEvzgQlsrD0tbxxrooBO5FHsNRwofm3sqp04LdE63ky3sbai9x207S7nAil6OSzbUTBI7M5PMKSA7i7c9IhYhSLmyqPZWe2TgmaQExk6HUqDr3trWwxODl5qJkYXKa3AG5n0Gmg0vbtNAYbD4lr5nReznMt+64ApMnhcbDQlz5C0whyQAqejJLcAXsDHYE23C+lEY3DXjhUD0ZJSb2Fg0WUHX9Kg8XgCY4lZsx5x7kOSDeFmsWXQ2IphhNjBoES9gHfd2gH261RWqd+Cbq3t5M7JyavvkRfaPvri8mYvpT+AJ9wrSy8mlVSczMeqyjs00JoKTYcYAunXcOXvpYbtNNTwrLrSLqyhY4YcOozuUE6sCqFiXy2C26u2iNmbWjadAolza2LIiroCdelfhQ+KwwWBFCgA4iM2AsNdKMwWGAlQ24/A1V1pj++SafqYG+1MMt1IzdNmIJuMzMS1rKeJIqH/EkC+jGP3v9Iptgdnp0rqpIY7wOJJog4QCR8qqAMOXAyrbNzuW9rb7UmSS1MaFtCJuVyjdGB+zfu+mKsTlU1rqAO5WB8r1VtDbLo6BSpGU5xYDpiRxY5bEdDIbX4itxyNEeKhdmiUFGA0eUg3W/FjaodxXSRZY5VqMZtfbc4GG5qQpzqsWsqkkgXHpLp4UI+JxRGuJm9mRfsqKbcsIbYuAdTSD90VEx6VqdKKdGe3qasE2ttCdIMLlJZmQhi2dmJHHostz30DHLiW/y2P7C+HSJrTLCCuHPUGA8qJk2aJbAsRa50Nt/wD4qU56Y7IZby5Mn8nxJOqFf2cOP5b0ZiNi4vIDHn1PB1UWFwdVHXW42ZsxI4gDwN7m9yMzFhcbju1O6p4d1cuFN8pF+kWsbWPYAbbhpSa5KvuPoT8nzo7Cxp9Iv7cRL8DQsuy2SYRzZmJUNZZHbokEjeT1V9SfCisZy4wQGID3IKxJe2XcATqd9t97VbHk39XBHNjk0lB07AtixKqY5VTL8wb3vf0ZLXvrxrP7Pwt409VfcK0PJ+ICHFG9yYWF9N1nI3HtOvGlGyR80nqr7hVbTTceBVGUUlN2zjYOmMMWXZeLH6anzh+6uCO/ECrn/wD52L7x/wBupJu0U8MPsnycqVuecVgerSx79Ku2ngYlyc2wa63O7TsNUf5ftFepJrcipbUD8wOqvCGiK4BRQjKhFXuaq0V6qoUCwH4xO8UViYrrp1R+WIhNBbPfpx94o9nvlHYo/wCtDV47Jl8qtoY7SxMcbpnZVJijIv6qjSg8YLBvXi33P+dH10h5cuzHD2BPQC310PQte1Ntstd8iXLZ4iQAScpmQ38j4UkqU1IRW7QbDtWFljiEilwGBW/HO5tfdezDTtq2Assi5dMxAPdcffWV2fyDmzs2KYIAQUysra3ub2Oht5nstWyXDMWQhWsGHA7rjXyrNkbbVmpQUdyjbwtJF6/vhm+6i9mj5v8AbP2RVXKSO0kXrj+FiKv2WPmz+s/kq/0r8En7pF20orxMMubTdYG/cDvPVS/D4W+Hh0t0L2IsQCFIFuG/dTDbWAaeB4k9JrW37wytrbXhwo7EYXIkYa9wLG97khVvodeBrHKPqs0R4MhteHLGn66E+LAVLB/jF76ltdy0MbMLEyQ3FiP84Dcd1Rw/pr3itDXoj++SH1sOw66v6x95oiNLyt/6Rh/1iargGr+sftNRGGHzx/8ATuP+pep5fI2I+f7eTLiJBoAMp9rAEmt//ZTP8xP66fYP3V895WuRjJBf6Mf2a139mGKtDP66fZaoPlM1/RR7lv8A4uP13/hih2OlWcuZP71F2u/8IVRn0rY36UYK9TGmH/Fw+34Uwwv4w9gHmTWf2hthcNhUlYZrGyre2ZtSBfhuOvZWe2H/AGmOs5kmiSRGsDGpy5QL2s2ubf8AS324VJvZFlBs+tYjk5zlr23dfA1b+DjFHHGhIK31XfqzNvt20x2djkmRJYjeORFZNLaG9tOFD7TGZgL2363t51GcVGLaKx5FWJeVImZmdrZhYk2IvYade6lfKaBSwLDXIhG/q3EDfuNNdo4QiMsLNlsbXB42v7L+VYXbu0JFxsy5mF7WzC6+guW2+2luypYJaeQ5MbnshhHCqwzZRa8Tdm5W4cKyOyT80nqr7hW2WA/g8SOAHeOS9tL2VrG3VxrEbH/FJ6q+4Vvg7jZllFqkxnGNDUif+XYvvH/brsb7/ZUGP/L8V3j+SuXKD4YaPQPeKleoA9A+yg5seysQIyQLWOtjfeN1dJWzJwW4qcqNBQ8m0GyrYC/tr020TlB5sm4Jt1EcN3t916iNotbWI6AkdtjuFhvO+puDfkpGcVyihdqSaWUHxpuDUYgCBpVtUiqEm0+EJsPicoVrEgam1tBxOp4UdjcUscXOLIrlSmgsQPnImsSDoRl3Vn8Htt16BjADjLm6Q0uDxuN4Fexe1TIuVggHRvbTRd16eWpGxpM0W00MnNm9iADuJGoWt3ya2WEVpDcySkkk6kJc5EHUoGtusmvn8G0kUgOQFyIFIubki33V9UwiWAG6wA+AHhRim3uKttyeKw6OtnUMO0dhGh3jS9ZfZ213OKljZXXIzAZo36YvYFLekvbupxt7aHNqvSy3cC4txVtNR518529hld3ZZ58zs2gkfKhsAxtfcSL2v/Q540lQ0LfI+x20OeyPutMFsd4tHMLH23o3CzWiY/pj7DfdWewPRhVRc5ZUa11uQEcMdT1sDr20a0rHDtZXBzi+mY25uQX6N9L2HtrobxivsyOTZyY52btkSMhUrlIKk20Mr6qgkvYNk1y9o1q3aW2yJHzC4jAUi4HFcz6XsctzYGvluC5TY3CxmMQGwl5xWaKS/RCKN1hayDt1O6tVye2xJjInnn5tWLmNk0iJUqoFlbf0WOt+HGsuWNW0XhdIv21jhJzigW5nEQxnfvEsZ4+twr0Ppr3igsWR/eioZQcRhyM5JOjQKey9xrbTjRcZ6S99WfsiS+tjbB2Z5BcCzHf670VLEY8slxqpTc2oLBjqbcNPbXyrlft945SEZheSS+UkaKxAB6/S8qs5K8oYCbSyztiCcqKGzQ6j6WYXFrHd7KOXH5OxS2GPLGNTjJGHUg8EBv4MK5yX208SSpGLmU2DX1VgpCm172ufKjto7AnxUoeBVboANd0SxW4+lv0I8KSYzkPj4VkeSFFiFmZ2eJ1WxFsyhsxFzbQcazUpUjWm9JoOVGM5ybCvr0ib36xFlbzU1bm0pJNpFgfR3yehomokNl7KbLuqknUUZ63M9y+x55vDxcMrOe8sVHkD41m9g4YSTBSbZiPb1DxNfck5J4Z0jE0SzFBpnW4BO/Tq7DTDC7AwqCyYaFR+jGinxAv500YNo0J0hjydxCDDwrouSNUsSF1To8bdV/bXNrSrYEsoW5NydLX1sRvrJ4LADE4JiSLrM72sQuVTbIACcvV7OFbDA4DDTYeFo1tEMxyakENmzo1z+Ub+ztqbxTlsKpJcmb5RbZhw+GZ82YlbKq5rkMLZr2tbUHfXzDaXK75Xic+SzlVVcg1soO/XU2G/+lbX+0rk20k8JwiggIVaO6qqZTmVxmO46g9w66+TO+SUGMkEH6KqWGhzDKRY2139tGOKK2fINbu0fTNkbZklwrpJoEieykdJTly7+Nxakmxj81H6i+4V3klOWjxRzOw5sjpqFa+TsA0uG4cKr2P+Kj9Rfsiq+CLu9xmh1qM3+AxXePfHXSmlRn/wGJ7x/wBuljyg+ADYu2WkEmbcoU9ZBu19wHUNNaInx6spBJF+IDA7+u2mtR2ds4orksekBYgm43nj30J+FVsTeSzDToiw46a9lF7vYysthwwJ6Lk2GupGjfs6nX2Vfg51jJGa+4a3J0zD8n9E+FDQbZUDUub7jk1sdBu7ffXo9pqSCWJFvzba8L7uu1GmJsO8JiA97EG3V7R1DqPhRNv96Ur2RNmuQwYCwPQKm9gdd3D30zvRexy3MhhP8NGD+TY0AmEjYMTNGuYdUjEdFRqAnZ10ywAvBGOz4mlWJ2QFL5CRkFwN40Utv3/RqyTrY2yryabBTwxywysxdIgjXRTrk1HRe282rd7P/tHwrGzCRD1lQR7SpJHhXyyF+ZjySAsSN6ngxbLqeoqa5sxSQWO4EeVj99aunxQk6m9zHnzTiritj6tyh5SYUxKyyq+VxdV6TWIIuUOunXbQ2rIbS5RwuyiEgEE6lbeTCs602uu8ggey1Dwx/OL30/UY1jlpEwZnkjqHD7WYE2ym+uo+6px8pXAK5F1I1FwePfS3DR50Yn89H7LpKLVcuzssPWeeUX42MMpt3XUH2VmeL4NKyryM05R2PSBPcbfGjoeUeHY9ISKO0F/ZqzG1ZQxN11zIwrK8ZdTRrsRtbDZcqlWDWJVo8tyDofRAP9K5hsRBmBVYwQdMpy+QNqyT3yFreiVH1mCj311X6VrG5pe26Dqi2aHaOxcFO95UOa51EsoFybkjW1Rj5D4TMGjaS6m+jhhf6tzSFnsSL2IJB4WI0Io3D41gNHP1jQnqsMUq2NRguT2QBVDFb3F1BtfucMN3EA03fAkxvHJGzo3W+IUrrfQ9IAVjsLt2dW0kb25T7wabLy1xCHQo3rIp8xao1TKadijbPJ9n5gQFAsN+jJISbFSoGfJrv4gVwbNxA3RqfVkQ++1DS7bZzcqF1v0dBr2G9WRbYF9Qf3T8BXScvIulH0HBSkxqSLEgEjqJAuNO2p7QxOSGRvyUY+0KbedAbHmvChuACvYOvhQXKra8ceGkUkZmXKqDVzm09Ea20Ou7trXB7WxmmLeTm31hgEWXpnMwDCwszMpYi53lW6N+/fV2y+UjxNNGRGitZks8ajMbXIVnuoItp1jSshtnHxKcM0EqPkSUMASSQZrxjd6WXWxtop9rnZsqYpAyzwxnishAbXjZiBv01pMupPbwdUXD7keUm0meNZzKscebKWdtGNicoUC9zY69lfPsLMZcUDGGbnGfKUG8lGsNRa5Oh9tMOWWGlGI6WHaRUWwyqpRjnbM+aK9gQF0JvbqpNh9qTPKqsoiUEaLHk0HDMFzD2eVCMFWp8iPjSbzYMDpDPzgYMY2FmUKdFNwLAaXNAbJf5pPVX3CneymhdnRFJYL84DmAKkA6Ekr9Lgb7+qrl2NhBoI3XqyzP5AvS69qYrg9haZKsxJ/5fie8e+Oj/wAAYc/SxC/tK3vBqcuyYvk8kIkkyyMpLMozDVN3RA+jx66WMlZzi6A4SMo7qDOx4fybdxYfGmw5LsALYjThmiHwcVA8nZeE8Z70ce5zXXvsyPbYqGw4uFx3M/31FdgR/pfWPfx7QPCmjcn8RwaE/tSD+U1wbGxI+jGe6T/UgplKXyK8X2KMBg1hBC31Nzc34Ae4UVz9USbPxI/yj7JIT/MKq+S4j8zJ4x/66fd8i9trhGT2XtkKiqwvY711IF76j20c86s8ltzI1r6aiOUWt2ki1LJtk5N6nv8A/FVZSp0qinXBrnBSHu04wQhG4xof35x8K7gktExHEn4Ck4xd7ZwdBYEE6D7tTpWihwxYRRqdWy6nrc6XsO3yr0OjWvLq+EeZ1icMTXyxaIs0tvyFJ9o1t5jwqQSzA9VEYfBc00hdlurvEbEm9lJz7tFJygE1AMCdDfzo9ZO8mwvSw0wotSEmNrEi8ke7Q3OcA37NfGisEn93OpNsRF6Vr6xTC2gF69hV6D/rIPtkfGicGnzEnZNB586vxqEXx/ZZ+f6BPk1eOHonLXctZWyyF80VoZfWiP8A1UqCRjnF9ajpB81KbA5Qhswupu6qbjubyqhMGiyKRGFIbQozKL34qNDT36EcvcRxmG+em/XSe8H40O2Fp1j4fn5/1reaofjQ5go5fcxMb2FRgtu0qp2cbmPv99NngoSaGoui8Wyt3ZYkcG5Z8puNLWc/yioR4tyyqFBLEKN41Y2HmaOli/u0fZKPNZqCdyjqymzKbg8QRqD4iqPGnBOhVketqz69h9nZEVbISoAJ6Q3AAnu7Kwf9oBZcRGxIBMLL0VuSEkU7j6WsnWPGgIOXWLXXns3Y6xt/Lfj18KX7Q5QPj8QglCAxI2UINXLMn0WJuRlvpahPE4Rt8GiGWM3SFUeHubq6kXbQhravY+id248ND2UVhITFNJGWuLghuDCQB7DrszMPZTrYODjWYI7DJKHUNooLCVgAdRlBXo3NtG04XF2vhnGIKyEF1RASABdVzBTb1SPA95vGGqKIZMyjZfC+h11q6LFMPpN4mla4OoTQldxI9pqE+ma3sEOqUtqNLFtFrbz1Hcb99X4VVYG6re/UB7qzmwWd2cMxICgjXjc0TgsXIqKQRqATcDiKkumnJWisuohF0zSwwLbd4M49zV6XLlK2PSt9Jr6dRJPVWdl5SSp9FD7GHxq7B7daSJ5TGBzZtYE66DjbT0qn2MiY/dg1ZqFwilRq4/aB961X8h6pH9oQ+61L15SgAAxt7GB94FSTlLHxVx7FPuNJPDkXg6OTG/IadntbSQe1PuagpVdb9NdPXHuBqxOUMP5RHerfAUBidoxkmzjzHvpVGa5Q/ofDLPwi4+kPYzfFatG0JP8AbLSjngeI8RRiS6VTcFIzj4wjSwt1XJ8zVZw8bnonKeo0zfDxy+j0W6uPhx9lLcVs1k3i46xqP6UUxwXF4FltcbuI1H9KbYPaBjmjkSxZbFRv1UaaD/etAwY1ltrcdR1FbBOU6WIVYoyR9GGG2oA3lT1Hf+Ua9Losyx6tXk8/renll00+DGT46ZGOfMWvdgwIa5F9fYRUExcbG5GVusaHxG+m20NmO7M+bnCxuSTdibdu/TqpPJhipsRbvFqyuSvY0qFrcd4GS0bgHMSYiL2HoOHsSBxAte1H7Pm+ZmzjKQ+HYC+YkLL0iLamwJO6ssikbiRbq+6iYcc69o86ZZaonLDdj2OVW9Eg9x1Hs4VZlpR+EUb8YviN3c3DxouFlI6EhHYTnXwbXzqd2BwaCJF+axH6sHwkQ16del+18a7Grc3OpykvEyra4u2hAIOg3ddRxGMGbUMt20zAjedOkOj51T6ETp6w/aKfPz/rAfGGE/GhclMdpJ8/L3xnxw0FCFKfKvUTxvYHZaGmWjylC4hahJFoskIwcOMyB1MgUq27USEHvGXzpTtPDRIt0jZGvb02KWO/ok28qe4Zb4cfro/sz0p5QxnoZQTqdwvbqvWqEVpiyUpvW0JJIzp13PuoaHDSCRjkJUrlNrHiDbeN9rX4U0ERCgkWI+P9LUXhVFu8g+FezHo45Y7nly62WKVpInBMzwIHhfOskjFiFC2awAFiOCDuuN9tWe0sS07ozAAqoW/0m6yx7dDa5A4b6MGF+ZJ6rG/tt8aFCVly4VilpRZdRLLG2qsojw9UYuLSmUS60Pi00rNkew+LkH5Mx9OX1R72ojDoOaT1V9wrnJ4WaT1R/NUk2cco5vEqRYWzoN3DVSKTDJKO5fPBykqFe0V30RspP7lP63/113F7CxJGnNP3MyeRUjzq/AYOSPByrKuVi4NrhtCYgDce2lTuY9NY2mWNHVZhozm6gy08uTPEBkiodoaYSLVBFTLoBaGq+Zo1xUMlENgbCioNpsvpdIefjx9tUFaiUrzT12hj8lim9E2bs0PhuPsqqfZLrrbMOsfEUGFo7D7Vdd5zDt3+w76pBtcE5IDWZlPRJH++IolNqgi0qBh1gD3GjxNDN6QCt26H2NQ+J2CR6Bv2Hf47jQk0+TkRXAQyfi3ynqP3HXwNUy7GkW+lx+jr5b6GkgKmzAg9tE4baTp9IkdR1H30KZzQAyWrii27Tup1+E430lT27x948642yI31icd2/wDqKFnC2LGOu4376Mi24R6S+G6qZNmOt+jcda6/1oXspkxXFMfnFxzHMdW0GYEh7AWAzKc2gsNa6sJ+hKe5wHHiLN5mkLqBVkeIYbmPt199U1PyT7S8DzNIN6BvUYX+q9veaFxeOUeldPXUqPE6edDx7Xcbxfu+40bFtlTodL9f+7V12T7dbhWAIOHuDf56Ldu3TVRj1q6GaNkKiwViDYXXpLcggqQQdT41VNs4t6ErD1rOPg3nWjUnjUSDg+5qJbHwuaaK/SAAzKdQQZSuo/aHhRfLNFhMhgUIVZMoUAa3W4HnV/JGHJOedK9BLki4FszNuO6ieT2BONl+USjo3LKD1liQfCwFShmlFOKbt7GuWBS0tpUt2HYzED5BqMpcrYWtxDH3Gs0q0y5R7ZSWcojKVi6IAIOo9LQdunsperCtuJNR3PM6mSlPbwTVPdQuMXSjBQuNGlDJwLj5KNhixl9X+V6MhgHNrp9Ee4UFsc/jvUP2JKaxD5tfVHuoYfYP1HuQjx8Nt1x3Ej3UTgnY4R8zFjnAuxJNs8WlzXNpCvYT/CH9av8AFiqa/kKf6w81C1WGoU8uSMQeahmFFTUMamyqKytRy1M12iMAla5lqZFctXmnrkCK5lqy1dy08WBlBWrINoPH6JNuo6jw+6ukVUy0z3ANo9so2ki2H1h/SpSbKjcXja3d0h4bxSQiuxylTdSQezSlr4OoJxOy5F+jcda6+W8UGCRu/rTXCbaa4DANc2vuP9aZ4jBI/pKCesaHxFC/kAkg2tIu85h26+e+ihtKOT8Ytj17/MaiqdpbKEYzBjY8CPjS8CjSZw3m2Wji8b/zf1FATbNdeF+77t9VE21q+PajrxzD9LXz31zsFAhYg2OnfpXecFOcHOJgSyjThv8AhUZdjId117tR4GhqOFS9YJHdpRCY5xxv3/fVOJhyHLe/stQ3OVVPYVqxxhZ5ZWyKNZBkNrno3uT4XrcbX2xHgcOkKkCR1+qN178Oys1/ZTtQti5EKqQVIB4i3UaH5eRlcfKCSbhDrwBQHL3DWmjj0vX8nSncVA5LJHIOkqv2kBv3qhHgkPos6eq5I+q1xWfIsdNO7T3VZDjnB9K/fr/Xzq6yNGWWFM0fyaUejIjeupU/WU28qExckwHShY9qFXHhofKhsLtxs2Uj2gn3G9N48UafXqRHtaWL9hYnMJ9CCENwwKn0JOBFOYZwUWxvoN3dXke5FUybJiOuQA9a3Q+K2p4NRjQmSDlKwPaLDWpYX/C/+6v8WP7qjitgEjozOOxrOPPXzocymLAkmzFZBu6N/nV77Ukf5LGa/wAdDgmoE0JhsbnUG1r9t6uz00iKVEJTVBNWS0Pepsqjpr1RzV69EY//2Q=="/>
          <p:cNvSpPr>
            <a:spLocks noChangeAspect="1" noChangeArrowheads="1"/>
          </p:cNvSpPr>
          <p:nvPr/>
        </p:nvSpPr>
        <p:spPr bwMode="auto">
          <a:xfrm>
            <a:off x="762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1F1548B-3513-4DA5-9910-2EDF6142A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58446"/>
            <a:ext cx="8385048" cy="379482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16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att_book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0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count = 0;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사용자로부터 출석인지 결석인지를 받아서 배열에 저장한다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 {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번째 강의에 출석하셨나요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(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출석은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1, 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결석은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0):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+ 1);</a:t>
            </a:r>
          </a:p>
          <a:p>
            <a:r>
              <a:rPr lang="sv-SE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scanf(</a:t>
            </a:r>
            <a:r>
              <a:rPr lang="sv-SE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sv-SE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&amp;att_book[i]);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kern="100" dirty="0">
                <a:solidFill>
                  <a:srgbClr val="008000"/>
                </a:solidFill>
                <a:latin typeface="Consolas" panose="020B0609020204030204" pitchFamily="49" charset="0"/>
                <a:cs typeface="Times New Roman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다음 슬라이드에 계속</a:t>
            </a:r>
            <a:endParaRPr lang="ko-KR" sz="1600" kern="100" dirty="0">
              <a:latin typeface="Consolas" panose="020B0609020204030204" pitchFamily="49" charset="0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27652" name="AutoShape 8" descr="data:image/jpeg;base64,/9j/4AAQSkZJRgABAQAAAQABAAD/2wCEAAkGBhQSEBQUEhQWFRUUFxcXFxcWFxQVFRgVFRUVFBUVGBQYHCYeFxkkGRQVHy8gIycpLCwsFR4xNTAqNSYrLCkBCQoKDgwOGg8PGi8kHyQsLCwpLCksLCwpLCwsKSwsLCwsLCwsLCwsLCwsLCwpLCwsLCwsKSkpLCwsLCwsLCwsLP/AABEIAL0BCwMBIgACEQEDEQH/xAAbAAACAwEBAQAAAAAAAAAAAAAEBQIDBgEAB//EAE0QAAIBAgMDCAUGCwYFBQEAAAECAwARBBIhBTFBBhMiUWFxkaEycoGxwRQjQpKy0RUzUlNic4Kis8LhByQ0Q9LwFiWjw/F0g5PT4zX/xAAaAQADAQEBAQAAAAAAAAAAAAABAgMEAAUG/8QAKhEAAgIBAwMDBAIDAAAAAAAAAAECEQMSITEEE0EiMlFCYXHwM4EjQ7H/2gAMAwEAAhEDEQA/ANXhtpI+gOvUaJQ3rPcm4+nf1h76fxNXz80r2N8W63ClqYqtTVi1yCTNSFRqQp0KSFSFRFdpgHa9XK9nF7XF7Xtxte17dV6KFJV2gsTtDLNFF0fnAxuzZdEKgqq2OZjnvwsAaIxUYZGBvYg7iynr0ZSCPYac4tNURYsM7KFboaFrDJmAUlL3vmAZTutv10ND7CjAwsNhvijY9rMiszE8SSSSeN6hBs8jFPKFyBlIazkiVrpkcpuUqqsL7zmtqBXCjKuEV2uUTjw3VxhUl3Vx6446RXKk1RphbOV6u14CiCzlcqeWuZaNAsia5UyKiWFGjrI2r1q9mPVQ+Kx6RoXd1VVNizMAo72Og3imUWwWXkVGkMvLrCDRZg56okkl+ypFCSctAfxeHxL94SIfvsD5U3bYutGoJqtpR1/GsnJyjxTehhok7ZJWc+CL8aGkxuObfPFH+rhufrOx91Ht/cGs2Rl6gTUM5/J86zuzdixSLfGY/FFrnoK/NLbvjTXxov8A4Z2PxEjHrM2MJPec1dpig2ynYSWPeW+NNYjS7Y41He3xo+KvNZsQYhq5aoSr1rkg2TqQqNdFOKeE65suYZrXy3Ga3Xl3ga1VLjgI5JLEiMSXG65izBh4qa8kRErNwZEHaSrSE39jCpQYYKGG8Mzsbj84xYi3EdK1EB3ChsgzsGbebAKBcA2A6tdL62tQOxsO6PPnXR5HZW3dHnJLIRv33cHcedPEUfh8MsYsgsN/E66DUnU6AD2CrqIAaXBkypIHK5VZSoCkMGKNYk7tUG6iq5XqYBKuV6uMwG8gd5t764B2vXqn5YnA39UE+YFqFxe34YvTdE9d0TyvemUWwNoYjd41xhpSDaXLOGBULFm51cyc2jSZl01vutqN9t9JsT/aMx/F4WRu2R44x4DMap2pUT7iN0wqtpVG8jxrI7S2riG+Tc2UjM0RdsymXKQIzlXpLf0956qqXATv6eKm7oxHEP3VzedO8dbsXueEbE4pe3wpdi+VOHj9OaJT1GRL/VBvSH/hiE6urSHrleSTydiPKrMBBhw5SJVDLe+SMqAVNiC4ULe/C9dSOthj8t4j+LEsn6uGUj6zAL50NJypmPoYWTvkkiiHgpY+VHiCuNDQbo4Fh2xiPkuLkdY0eOMtHlLyC4Vj0swF9w3VlX2pjpB0sW634RJHH52J8612MS2DxnbC/wBh6zmEXojuFacNOFsz5m1JJCDG7Nd/xk00nryyEeF7Vodj4JU2QyAWHylDbvmgqM8dH4dbbOf9fH/FgrtVyo5e1lsOGFFRAgEC1jv6Kk+wkXHsr0K0XhcLnNsyr2sbCkkx4oCMNQMVPW2VEB0sQv7Ize40qmUAmxuOBta47uFLY1ATx1UY6KcVxZiNLL7VU+ZFGwF2yfSHe3xo2Ggtk+kO9vjRsVeYbkFpVwqhDVy8aISwV0VBjVM20Y0F2cAdd9PHdTJCthYqQrP43lnBGFIu+e+TIC+Yr6VsgI07xQ8nKiV0jMUX43nLZzkK82QDewbrG6qrFJ+CbyRRqagcQo4j3+6so7Ylxd5Qg6kW5+tISP3a9HsVJFBd3lBFxmkYqQeOQEL5V2kGseY7lHBCuaR1UXtdiAL9Q3knspdg+W0U8oihzFmBsebcJ0QT6T26uANKdu7PRY4UVQq8+uigAapJwHdVuxMGqzoRv+8VoWOOlP5IvLLU0TTlHiJhdIwqm9jJKeBI9CNez8qpphsQ51mVL/m41B+vIX8as2GnzK97/wAR6ZSXyNlALWOUHQXtpc8BeumlFtIEJOStixtghr85JJLY2OaZmW436IQvlVsGwok9CNFPWFUHxtep7BhZY2DrlPOy8S1wZGN7kC9ySb2138aYEVKRRGZ5TwgzYYfoSDw5uhWwYFMOUg+ew3dL/wBuqXGla5P0L8GX62F4gdLB/qpPdDTOI0uxG/B/q5B+7FTGMdh8DST9qHj7mXClcLETgRuXT50yKQuVCWutjYENmLCxJuNeFNFQ9Rq1om6rd9SKldqiwqqfHxp+MmhT1pEHvIoCXlXghvxkP7Jz/YvXaWw2GY0f3XFfqX+w9ZrA+gvcPdTzC7cws8OJyO7okZ53oSKchV75cyrc2DbuykMPKXBqoEeHxLiwtcKultPSlHuq+O1CqI5I3JMsmFFxn/l0n6+P+Lh6XycsIx6OAv68kY9ytTGDlM/yCadYI42SRVWO5ZDdolzEqqm/TP1RQSd2FLYY4bUUTzZ6j4Vj35XY5txgTuidvtSfCq22xjm34kj1IoF96E0HEKaNn8nbq91cOz3PD3/AViGbEt6WLxB7pSn2AtDS7Izem8r+vLK3vahpQbN1Lgsvpui95t77UIZcON+Kh/8Aki/11i05ORfm0PeoJ8TVw2In5C/VX7qbShXI22yvTHefdVkmOSPV3CjtPwqvZg6Q7z9msu+zgVkLXYmdR0iSLCZQAAdBvrHiw697NOTLoNDPysjUlUV3YaEBToeo6ae0ihcRyjxBS6oqEvGgDG+jkjMcu63VepYiLpSW35j4mOOoTj5tb/nIPt2qyxxWTT+8Enkk42W4zCStKEeZtI0LZbLdmeVWIJuwHQGgPtqOF2PHztmTMQMwZznO+29iSKLD9NSeMEflLPXllVGLs1rgDU2UWvbfu30Mi3VfC/4dB3f5YJtXDDnYNN3O/YQ0VCluY78R7ozQe0tpRExSc4uUNIAQS2YlFBC5b3ItrXJtsokcT2dgWlC5UNySqhgQ1stgt7nfWhXt+CL5f5HoOmgv2DQ+w8KjgYikaK28AD/fX38ay2K5d29GEj1nRPIFzS6bl5MfRWJe/nZP9IqHbZazU8oN0X69PsSVPZotKh4A7+FIINrzy4RXEmVziBGSqKvRK3sA2bxq/YkcxxMfOTSOtzdWbom4P0QAKs4tRj++SVrUx9suEpGAykWL+BkYjyIq2bbEMfpyxL60iDyJr55tfDKq5soctLKt5Mz6K72sCeoDwpSuKI9EIvqxoPhRyQ9TsON+lUfTZOWeEH+ejeoHk+wpqluWsJ9BJ39WEqPGQrXzppZ2GhlPcG+Ap7yW5Ly4lZAcyldRnJF9OGbuqE9MVZaKbdGj2xtpAuHc4YyM6sUDSCMpouYNbMCd3XupdJynl+jhYF9Znf3KtF7bis2FWxOUSA2BPBRw7q4+DJ3Ix/Zb7q0PToTM1y1NBGO2tiOawpiaONplJf5sMAQFPRDNoNTvvWb2jynxCyMjYuYlTYiKPDoL77Zst+NaTG4KRhhAqMQgbNwy3Ate/dSvGcgnlleTPlzm9rXI0A35td1CTioqh43qd8CFtsux6cmLcXF82IZRv6kNO+WWwYYYY5Y4lkDMAS7StYkEi+fU1OP+zkD05m09UffTPaXJ2KWJI5cQSqG6gyqLaEdXVWduTkmmXWmmfPcPjEU/iYFHHKnS9hJt41w8oZTcKUXqyxpfTvvW2TkfgQADIGA1A5x2AJ32AawoiLkzgBuQH9iVvvqtiUE4SMDBYhrathiT2nm2J99ZLZzHIvqj3Vuy8XMzL0xGImD9BlsmUg5brqbX0F6yMG09mqBl+VOLC3QO62m/LTQbUaJzjbREkcRTHT8GT2/Ox/xIKDblDgRuw+JbvKj3zU32ZtXDPg5XEOSJXAdJSCCfm+kTdrDVfq129hSFUaC9EKF7KM/D2HUXEcIF7XCStrvt0Yd9S/4rQbgo7oJ/iFoMCS+QQW4eWtS5ljuRj3K33Va3LTqz+yAD7UwqpuWLncs31MOvvc1yTOuPydGBk4Rv9Uj31L8HS/m28vvqg8qJT9CX68K/ZjNRPKOb82//AM//AONPQjlH5NHs30x6x+yKzE2MOWXKhNpl32F2M0dgOwHLc9R0q3Dr8+Ls3pkas3WR7qGmmcCQBb9JGFza+aaIDXsYC/Zehgx6Yj5pW0d23taaKRx0PS39I3+aia9ri2jKN/A1Vs7HyyxyXexEkABCqLB5CraG/id1W7bBEvzgQlsrD0tbxxrooBO5FHsNRwofm3sqp04LdE63ky3sbai9x207S7nAil6OSzbUTBI7M5PMKSA7i7c9IhYhSLmyqPZWe2TgmaQExk6HUqDr3trWwxODl5qJkYXKa3AG5n0Gmg0vbtNAYbD4lr5nReznMt+64ApMnhcbDQlz5C0whyQAqejJLcAXsDHYE23C+lEY3DXjhUD0ZJSb2Fg0WUHX9Kg8XgCY4lZsx5x7kOSDeFmsWXQ2IphhNjBoES9gHfd2gH261RWqd+Cbq3t5M7JyavvkRfaPvri8mYvpT+AJ9wrSy8mlVSczMeqyjs00JoKTYcYAunXcOXvpYbtNNTwrLrSLqyhY4YcOozuUE6sCqFiXy2C26u2iNmbWjadAolza2LIiroCdelfhQ+KwwWBFCgA4iM2AsNdKMwWGAlQ24/A1V1pj++SafqYG+1MMt1IzdNmIJuMzMS1rKeJIqH/EkC+jGP3v9Iptgdnp0rqpIY7wOJJog4QCR8qqAMOXAyrbNzuW9rb7UmSS1MaFtCJuVyjdGB+zfu+mKsTlU1rqAO5WB8r1VtDbLo6BSpGU5xYDpiRxY5bEdDIbX4itxyNEeKhdmiUFGA0eUg3W/FjaodxXSRZY5VqMZtfbc4GG5qQpzqsWsqkkgXHpLp4UI+JxRGuJm9mRfsqKbcsIbYuAdTSD90VEx6VqdKKdGe3qasE2ttCdIMLlJZmQhi2dmJHHostz30DHLiW/y2P7C+HSJrTLCCuHPUGA8qJk2aJbAsRa50Nt/wD4qU56Y7IZby5Mn8nxJOqFf2cOP5b0ZiNi4vIDHn1PB1UWFwdVHXW42ZsxI4gDwN7m9yMzFhcbju1O6p4d1cuFN8pF+kWsbWPYAbbhpSa5KvuPoT8nzo7Cxp9Iv7cRL8DQsuy2SYRzZmJUNZZHbokEjeT1V9SfCisZy4wQGID3IKxJe2XcATqd9t97VbHk39XBHNjk0lB07AtixKqY5VTL8wb3vf0ZLXvrxrP7Pwt409VfcK0PJ+ICHFG9yYWF9N1nI3HtOvGlGyR80nqr7hVbTTceBVGUUlN2zjYOmMMWXZeLH6anzh+6uCO/ECrn/wD52L7x/wBupJu0U8MPsnycqVuecVgerSx79Ku2ngYlyc2wa63O7TsNUf5ftFepJrcipbUD8wOqvCGiK4BRQjKhFXuaq0V6qoUCwH4xO8UViYrrp1R+WIhNBbPfpx94o9nvlHYo/wCtDV47Jl8qtoY7SxMcbpnZVJijIv6qjSg8YLBvXi33P+dH10h5cuzHD2BPQC310PQte1Ntstd8iXLZ4iQAScpmQ38j4UkqU1IRW7QbDtWFljiEilwGBW/HO5tfdezDTtq2Assi5dMxAPdcffWV2fyDmzs2KYIAQUysra3ub2Oht5nstWyXDMWQhWsGHA7rjXyrNkbbVmpQUdyjbwtJF6/vhm+6i9mj5v8AbP2RVXKSO0kXrj+FiKv2WPmz+s/kq/0r8En7pF20orxMMubTdYG/cDvPVS/D4W+Hh0t0L2IsQCFIFuG/dTDbWAaeB4k9JrW37wytrbXhwo7EYXIkYa9wLG97khVvodeBrHKPqs0R4MhteHLGn66E+LAVLB/jF76ltdy0MbMLEyQ3FiP84Dcd1Rw/pr3itDXoj++SH1sOw66v6x95oiNLyt/6Rh/1iargGr+sftNRGGHzx/8ATuP+pep5fI2I+f7eTLiJBoAMp9rAEmt//ZTP8xP66fYP3V895WuRjJBf6Mf2a139mGKtDP66fZaoPlM1/RR7lv8A4uP13/hih2OlWcuZP71F2u/8IVRn0rY36UYK9TGmH/Fw+34Uwwv4w9gHmTWf2hthcNhUlYZrGyre2ZtSBfhuOvZWe2H/AGmOs5kmiSRGsDGpy5QL2s2ubf8AS324VJvZFlBs+tYjk5zlr23dfA1b+DjFHHGhIK31XfqzNvt20x2djkmRJYjeORFZNLaG9tOFD7TGZgL2363t51GcVGLaKx5FWJeVImZmdrZhYk2IvYade6lfKaBSwLDXIhG/q3EDfuNNdo4QiMsLNlsbXB42v7L+VYXbu0JFxsy5mF7WzC6+guW2+2luypYJaeQ5MbnshhHCqwzZRa8Tdm5W4cKyOyT80nqr7hW2WA/g8SOAHeOS9tL2VrG3VxrEbH/FJ6q+4Vvg7jZllFqkxnGNDUif+XYvvH/brsb7/ZUGP/L8V3j+SuXKD4YaPQPeKleoA9A+yg5seysQIyQLWOtjfeN1dJWzJwW4qcqNBQ8m0GyrYC/tr020TlB5sm4Jt1EcN3t916iNotbWI6AkdtjuFhvO+puDfkpGcVyihdqSaWUHxpuDUYgCBpVtUiqEm0+EJsPicoVrEgam1tBxOp4UdjcUscXOLIrlSmgsQPnImsSDoRl3Vn8Htt16BjADjLm6Q0uDxuN4Fexe1TIuVggHRvbTRd16eWpGxpM0W00MnNm9iADuJGoWt3ya2WEVpDcySkkk6kJc5EHUoGtusmvn8G0kUgOQFyIFIubki33V9UwiWAG6wA+AHhRim3uKttyeKw6OtnUMO0dhGh3jS9ZfZ213OKljZXXIzAZo36YvYFLekvbupxt7aHNqvSy3cC4txVtNR518529hld3ZZ58zs2gkfKhsAxtfcSL2v/Q540lQ0LfI+x20OeyPutMFsd4tHMLH23o3CzWiY/pj7DfdWewPRhVRc5ZUa11uQEcMdT1sDr20a0rHDtZXBzi+mY25uQX6N9L2HtrobxivsyOTZyY52btkSMhUrlIKk20Mr6qgkvYNk1y9o1q3aW2yJHzC4jAUi4HFcz6XsctzYGvluC5TY3CxmMQGwl5xWaKS/RCKN1hayDt1O6tVye2xJjInnn5tWLmNk0iJUqoFlbf0WOt+HGsuWNW0XhdIv21jhJzigW5nEQxnfvEsZ4+twr0Ppr3igsWR/eioZQcRhyM5JOjQKey9xrbTjRcZ6S99WfsiS+tjbB2Z5BcCzHf670VLEY8slxqpTc2oLBjqbcNPbXyrlft945SEZheSS+UkaKxAB6/S8qs5K8oYCbSyztiCcqKGzQ6j6WYXFrHd7KOXH5OxS2GPLGNTjJGHUg8EBv4MK5yX208SSpGLmU2DX1VgpCm172ufKjto7AnxUoeBVboANd0SxW4+lv0I8KSYzkPj4VkeSFFiFmZ2eJ1WxFsyhsxFzbQcazUpUjWm9JoOVGM5ybCvr0ib36xFlbzU1bm0pJNpFgfR3yehomokNl7KbLuqknUUZ63M9y+x55vDxcMrOe8sVHkD41m9g4YSTBSbZiPb1DxNfck5J4Z0jE0SzFBpnW4BO/Tq7DTDC7AwqCyYaFR+jGinxAv500YNo0J0hjydxCDDwrouSNUsSF1To8bdV/bXNrSrYEsoW5NydLX1sRvrJ4LADE4JiSLrM72sQuVTbIACcvV7OFbDA4DDTYeFo1tEMxyakENmzo1z+Ub+ztqbxTlsKpJcmb5RbZhw+GZ82YlbKq5rkMLZr2tbUHfXzDaXK75Xic+SzlVVcg1soO/XU2G/+lbX+0rk20k8JwiggIVaO6qqZTmVxmO46g9w66+TO+SUGMkEH6KqWGhzDKRY2139tGOKK2fINbu0fTNkbZklwrpJoEieykdJTly7+Nxakmxj81H6i+4V3klOWjxRzOw5sjpqFa+TsA0uG4cKr2P+Kj9Rfsiq+CLu9xmh1qM3+AxXePfHXSmlRn/wGJ7x/wBuljyg+ADYu2WkEmbcoU9ZBu19wHUNNaInx6spBJF+IDA7+u2mtR2ds4orksekBYgm43nj30J+FVsTeSzDToiw46a9lF7vYysthwwJ6Lk2GupGjfs6nX2Vfg51jJGa+4a3J0zD8n9E+FDQbZUDUub7jk1sdBu7ffXo9pqSCWJFvzba8L7uu1GmJsO8JiA97EG3V7R1DqPhRNv96Ur2RNmuQwYCwPQKm9gdd3D30zvRexy3MhhP8NGD+TY0AmEjYMTNGuYdUjEdFRqAnZ10ywAvBGOz4mlWJ2QFL5CRkFwN40Utv3/RqyTrY2yryabBTwxywysxdIgjXRTrk1HRe282rd7P/tHwrGzCRD1lQR7SpJHhXyyF+ZjySAsSN6ngxbLqeoqa5sxSQWO4EeVj99aunxQk6m9zHnzTiritj6tyh5SYUxKyyq+VxdV6TWIIuUOunXbQ2rIbS5RwuyiEgEE6lbeTCs602uu8ggey1Dwx/OL30/UY1jlpEwZnkjqHD7WYE2ym+uo+6px8pXAK5F1I1FwePfS3DR50Yn89H7LpKLVcuzssPWeeUX42MMpt3XUH2VmeL4NKyryM05R2PSBPcbfGjoeUeHY9ISKO0F/ZqzG1ZQxN11zIwrK8ZdTRrsRtbDZcqlWDWJVo8tyDofRAP9K5hsRBmBVYwQdMpy+QNqyT3yFreiVH1mCj311X6VrG5pe26Dqi2aHaOxcFO95UOa51EsoFybkjW1Rj5D4TMGjaS6m+jhhf6tzSFnsSL2IJB4WI0Io3D41gNHP1jQnqsMUq2NRguT2QBVDFb3F1BtfucMN3EA03fAkxvHJGzo3W+IUrrfQ9IAVjsLt2dW0kb25T7wabLy1xCHQo3rIp8xao1TKadijbPJ9n5gQFAsN+jJISbFSoGfJrv4gVwbNxA3RqfVkQ++1DS7bZzcqF1v0dBr2G9WRbYF9Qf3T8BXScvIulH0HBSkxqSLEgEjqJAuNO2p7QxOSGRvyUY+0KbedAbHmvChuACvYOvhQXKra8ceGkUkZmXKqDVzm09Ea20Ou7trXB7WxmmLeTm31hgEWXpnMwDCwszMpYi53lW6N+/fV2y+UjxNNGRGitZks8ajMbXIVnuoItp1jSshtnHxKcM0EqPkSUMASSQZrxjd6WXWxtop9rnZsqYpAyzwxnishAbXjZiBv01pMupPbwdUXD7keUm0meNZzKscebKWdtGNicoUC9zY69lfPsLMZcUDGGbnGfKUG8lGsNRa5Oh9tMOWWGlGI6WHaRUWwyqpRjnbM+aK9gQF0JvbqpNh9qTPKqsoiUEaLHk0HDMFzD2eVCMFWp8iPjSbzYMDpDPzgYMY2FmUKdFNwLAaXNAbJf5pPVX3CneymhdnRFJYL84DmAKkA6Ekr9Lgb7+qrl2NhBoI3XqyzP5AvS69qYrg9haZKsxJ/5fie8e+Oj/wAAYc/SxC/tK3vBqcuyYvk8kIkkyyMpLMozDVN3RA+jx66WMlZzi6A4SMo7qDOx4fybdxYfGmw5LsALYjThmiHwcVA8nZeE8Z70ce5zXXvsyPbYqGw4uFx3M/31FdgR/pfWPfx7QPCmjcn8RwaE/tSD+U1wbGxI+jGe6T/UgplKXyK8X2KMBg1hBC31Nzc34Ae4UVz9USbPxI/yj7JIT/MKq+S4j8zJ4x/66fd8i9trhGT2XtkKiqwvY711IF76j20c86s8ltzI1r6aiOUWt2ki1LJtk5N6nv8A/FVZSp0qinXBrnBSHu04wQhG4xof35x8K7gktExHEn4Ck4xd7ZwdBYEE6D7tTpWihwxYRRqdWy6nrc6XsO3yr0OjWvLq+EeZ1icMTXyxaIs0tvyFJ9o1t5jwqQSzA9VEYfBc00hdlurvEbEm9lJz7tFJygE1AMCdDfzo9ZO8mwvSw0wotSEmNrEi8ke7Q3OcA37NfGisEn93OpNsRF6Vr6xTC2gF69hV6D/rIPtkfGicGnzEnZNB586vxqEXx/ZZ+f6BPk1eOHonLXctZWyyF80VoZfWiP8A1UqCRjnF9ajpB81KbA5Qhswupu6qbjubyqhMGiyKRGFIbQozKL34qNDT36EcvcRxmG+em/XSe8H40O2Fp1j4fn5/1reaofjQ5go5fcxMb2FRgtu0qp2cbmPv99NngoSaGoui8Wyt3ZYkcG5Z8puNLWc/yioR4tyyqFBLEKN41Y2HmaOli/u0fZKPNZqCdyjqymzKbg8QRqD4iqPGnBOhVketqz69h9nZEVbISoAJ6Q3AAnu7Kwf9oBZcRGxIBMLL0VuSEkU7j6WsnWPGgIOXWLXXns3Y6xt/Lfj18KX7Q5QPj8QglCAxI2UINXLMn0WJuRlvpahPE4Rt8GiGWM3SFUeHubq6kXbQhravY+id248ND2UVhITFNJGWuLghuDCQB7DrszMPZTrYODjWYI7DJKHUNooLCVgAdRlBXo3NtG04XF2vhnGIKyEF1RASABdVzBTb1SPA95vGGqKIZMyjZfC+h11q6LFMPpN4mla4OoTQldxI9pqE+ma3sEOqUtqNLFtFrbz1Hcb99X4VVYG6re/UB7qzmwWd2cMxICgjXjc0TgsXIqKQRqATcDiKkumnJWisuohF0zSwwLbd4M49zV6XLlK2PSt9Jr6dRJPVWdl5SSp9FD7GHxq7B7daSJ5TGBzZtYE66DjbT0qn2MiY/dg1ZqFwilRq4/aB961X8h6pH9oQ+61L15SgAAxt7GB94FSTlLHxVx7FPuNJPDkXg6OTG/IadntbSQe1PuagpVdb9NdPXHuBqxOUMP5RHerfAUBidoxkmzjzHvpVGa5Q/ofDLPwi4+kPYzfFatG0JP8AbLSjngeI8RRiS6VTcFIzj4wjSwt1XJ8zVZw8bnonKeo0zfDxy+j0W6uPhx9lLcVs1k3i46xqP6UUxwXF4FltcbuI1H9KbYPaBjmjkSxZbFRv1UaaD/etAwY1ltrcdR1FbBOU6WIVYoyR9GGG2oA3lT1Hf+Ua9Losyx6tXk8/renll00+DGT46ZGOfMWvdgwIa5F9fYRUExcbG5GVusaHxG+m20NmO7M+bnCxuSTdibdu/TqpPJhipsRbvFqyuSvY0qFrcd4GS0bgHMSYiL2HoOHsSBxAte1H7Pm+ZmzjKQ+HYC+YkLL0iLamwJO6ssikbiRbq+6iYcc69o86ZZaonLDdj2OVW9Eg9x1Hs4VZlpR+EUb8YviN3c3DxouFlI6EhHYTnXwbXzqd2BwaCJF+axH6sHwkQ16del+18a7Grc3OpykvEyra4u2hAIOg3ddRxGMGbUMt20zAjedOkOj51T6ETp6w/aKfPz/rAfGGE/GhclMdpJ8/L3xnxw0FCFKfKvUTxvYHZaGmWjylC4hahJFoskIwcOMyB1MgUq27USEHvGXzpTtPDRIt0jZGvb02KWO/ok28qe4Zb4cfro/sz0p5QxnoZQTqdwvbqvWqEVpiyUpvW0JJIzp13PuoaHDSCRjkJUrlNrHiDbeN9rX4U0ERCgkWI+P9LUXhVFu8g+FezHo45Y7nly62WKVpInBMzwIHhfOskjFiFC2awAFiOCDuuN9tWe0sS07ozAAqoW/0m6yx7dDa5A4b6MGF+ZJ6rG/tt8aFCVly4VilpRZdRLLG2qsojw9UYuLSmUS60Pi00rNkew+LkH5Mx9OX1R72ojDoOaT1V9wrnJ4WaT1R/NUk2cco5vEqRYWzoN3DVSKTDJKO5fPBykqFe0V30RspP7lP63/113F7CxJGnNP3MyeRUjzq/AYOSPByrKuVi4NrhtCYgDce2lTuY9NY2mWNHVZhozm6gy08uTPEBkiodoaYSLVBFTLoBaGq+Zo1xUMlENgbCioNpsvpdIefjx9tUFaiUrzT12hj8lim9E2bs0PhuPsqqfZLrrbMOsfEUGFo7D7Vdd5zDt3+w76pBtcE5IDWZlPRJH++IolNqgi0qBh1gD3GjxNDN6QCt26H2NQ+J2CR6Bv2Hf47jQk0+TkRXAQyfi3ynqP3HXwNUy7GkW+lx+jr5b6GkgKmzAg9tE4baTp9IkdR1H30KZzQAyWrii27Tup1+E430lT27x948642yI31icd2/wDqKFnC2LGOu4376Mi24R6S+G6qZNmOt+jcda6/1oXspkxXFMfnFxzHMdW0GYEh7AWAzKc2gsNa6sJ+hKe5wHHiLN5mkLqBVkeIYbmPt199U1PyT7S8DzNIN6BvUYX+q9veaFxeOUeldPXUqPE6edDx7Xcbxfu+40bFtlTodL9f+7V12T7dbhWAIOHuDf56Ldu3TVRj1q6GaNkKiwViDYXXpLcggqQQdT41VNs4t6ErD1rOPg3nWjUnjUSDg+5qJbHwuaaK/SAAzKdQQZSuo/aHhRfLNFhMhgUIVZMoUAa3W4HnV/JGHJOedK9BLki4FszNuO6ieT2BONl+USjo3LKD1liQfCwFShmlFOKbt7GuWBS0tpUt2HYzED5BqMpcrYWtxDH3Gs0q0y5R7ZSWcojKVi6IAIOo9LQdunsperCtuJNR3PM6mSlPbwTVPdQuMXSjBQuNGlDJwLj5KNhixl9X+V6MhgHNrp9Ee4UFsc/jvUP2JKaxD5tfVHuoYfYP1HuQjx8Nt1x3Ej3UTgnY4R8zFjnAuxJNs8WlzXNpCvYT/CH9av8AFiqa/kKf6w81C1WGoU8uSMQeahmFFTUMamyqKytRy1M12iMAla5lqZFctXmnrkCK5lqy1dy08WBlBWrINoPH6JNuo6jw+6ukVUy0z3ANo9so2ki2H1h/SpSbKjcXja3d0h4bxSQiuxylTdSQezSlr4OoJxOy5F+jcda6+W8UGCRu/rTXCbaa4DANc2vuP9aZ4jBI/pKCesaHxFC/kAkg2tIu85h26+e+ihtKOT8Ytj17/MaiqdpbKEYzBjY8CPjS8CjSZw3m2Wji8b/zf1FATbNdeF+77t9VE21q+PajrxzD9LXz31zsFAhYg2OnfpXecFOcHOJgSyjThv8AhUZdjId117tR4GhqOFS9YJHdpRCY5xxv3/fVOJhyHLe/stQ3OVVPYVqxxhZ5ZWyKNZBkNrno3uT4XrcbX2xHgcOkKkCR1+qN178Oys1/ZTtQti5EKqQVIB4i3UaH5eRlcfKCSbhDrwBQHL3DWmjj0vX8nSncVA5LJHIOkqv2kBv3qhHgkPos6eq5I+q1xWfIsdNO7T3VZDjnB9K/fr/Xzq6yNGWWFM0fyaUejIjeupU/WU28qExckwHShY9qFXHhofKhsLtxs2Uj2gn3G9N48UafXqRHtaWL9hYnMJ9CCENwwKn0JOBFOYZwUWxvoN3dXke5FUybJiOuQA9a3Q+K2p4NRjQmSDlKwPaLDWpYX/C/+6v8WP7qjitgEjozOOxrOPPXzocymLAkmzFZBu6N/nV77Ukf5LGa/wAdDgmoE0JhsbnUG1r9t6uz00iKVEJTVBNWS0Pepsqjpr1RzV69EY//2Q=="/>
          <p:cNvSpPr>
            <a:spLocks noChangeAspect="1" noChangeArrowheads="1"/>
          </p:cNvSpPr>
          <p:nvPr/>
        </p:nvSpPr>
        <p:spPr bwMode="auto">
          <a:xfrm>
            <a:off x="762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1E91477-671D-4DB9-B843-E598053DB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98" y="1658446"/>
            <a:ext cx="7829550" cy="3304493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lvl="1"/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배열을 검사하여서 결석한 횟수를 계산한다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SIZE; i++) {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att_book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== 0)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count++;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이번 학기 결석률을 계산한다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ratio = count / 16.0;</a:t>
            </a:r>
          </a:p>
          <a:p>
            <a:pPr lvl="1"/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(ratio &gt; 0.3)</a:t>
            </a:r>
          </a:p>
          <a:p>
            <a:pPr lvl="1"/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수업 일수 부족입니다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(%f%%). 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ratio * 100.0);</a:t>
            </a:r>
          </a:p>
          <a:p>
            <a:pPr lvl="1"/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sz="1200" kern="100" dirty="0">
              <a:latin typeface="Consolas" panose="020B0609020204030204" pitchFamily="49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6889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Lab: </a:t>
            </a:r>
            <a:r>
              <a:rPr lang="ko-KR" altLang="en-US" dirty="0"/>
              <a:t>가장 싼 물건 찾기</a:t>
            </a:r>
          </a:p>
        </p:txBody>
      </p:sp>
      <p:sp>
        <p:nvSpPr>
          <p:cNvPr id="3174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우리는 인터넷에서 상품을 살 때</a:t>
            </a:r>
            <a:r>
              <a:rPr lang="en-US" altLang="ko-KR" dirty="0"/>
              <a:t>, </a:t>
            </a:r>
            <a:r>
              <a:rPr lang="ko-KR" altLang="en-US" dirty="0"/>
              <a:t>가격 비교 사이트를 통하여 가장 싼 곳을 검색한다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일반적으로 배열에 들어 있는 정수 중에서 </a:t>
            </a:r>
            <a:r>
              <a:rPr lang="ko-KR" altLang="en-US" b="1" dirty="0"/>
              <a:t>최소값</a:t>
            </a:r>
            <a:r>
              <a:rPr lang="ko-KR" altLang="en-US" dirty="0"/>
              <a:t>을 찾는 문제와 같다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561A8B9-68FE-41AF-9082-F0AE7EDFE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60" y="3438525"/>
            <a:ext cx="4733925" cy="26574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실행 결과</a:t>
            </a:r>
          </a:p>
        </p:txBody>
      </p:sp>
      <p:pic>
        <p:nvPicPr>
          <p:cNvPr id="32773" name="Picture 2" descr="http://www.newsbiscuit.com/images/146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525" y="3382918"/>
            <a:ext cx="35623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7FA7F0A-7B1E-4C28-8BDC-335721A39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7" y="1918034"/>
            <a:ext cx="8222841" cy="94267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알고리즘</a:t>
            </a:r>
            <a:r>
              <a:rPr lang="en-US" altLang="ko-KR"/>
              <a:t> </a:t>
            </a:r>
            <a:endParaRPr lang="ko-KR" altLang="en-US"/>
          </a:p>
        </p:txBody>
      </p:sp>
      <p:sp>
        <p:nvSpPr>
          <p:cNvPr id="33795" name="내용 개체 틀 2"/>
          <p:cNvSpPr>
            <a:spLocks noGrp="1"/>
          </p:cNvSpPr>
          <p:nvPr>
            <p:ph sz="quarter" idx="1"/>
          </p:nvPr>
        </p:nvSpPr>
        <p:spPr>
          <a:xfrm>
            <a:off x="553910" y="1858601"/>
            <a:ext cx="8212138" cy="2238375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o-KR" altLang="en-US" sz="1600" i="1" dirty="0">
                <a:latin typeface="Consolas" panose="020B0609020204030204" pitchFamily="49" charset="0"/>
              </a:rPr>
              <a:t>배열 </a:t>
            </a:r>
            <a:r>
              <a:rPr lang="en-US" altLang="ko-KR" sz="1600" i="1" dirty="0">
                <a:latin typeface="Consolas" panose="020B0609020204030204" pitchFamily="49" charset="0"/>
              </a:rPr>
              <a:t>prices[]</a:t>
            </a:r>
            <a:r>
              <a:rPr lang="ko-KR" altLang="en-US" sz="1600" i="1" dirty="0">
                <a:latin typeface="Consolas" panose="020B0609020204030204" pitchFamily="49" charset="0"/>
              </a:rPr>
              <a:t>의 원소를 </a:t>
            </a:r>
            <a:r>
              <a:rPr lang="ko-KR" altLang="en-US" sz="1600" i="1" dirty="0" err="1">
                <a:latin typeface="Consolas" panose="020B0609020204030204" pitchFamily="49" charset="0"/>
              </a:rPr>
              <a:t>난수로</a:t>
            </a:r>
            <a:r>
              <a:rPr lang="ko-KR" altLang="en-US" sz="1600" i="1" dirty="0">
                <a:latin typeface="Consolas" panose="020B0609020204030204" pitchFamily="49" charset="0"/>
              </a:rPr>
              <a:t> 초기화한다</a:t>
            </a:r>
            <a:r>
              <a:rPr lang="en-US" altLang="ko-KR" sz="1600" i="1" dirty="0">
                <a:latin typeface="Consolas" panose="020B0609020204030204" pitchFamily="49" charset="0"/>
              </a:rPr>
              <a:t>. 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i="1" dirty="0">
                <a:solidFill>
                  <a:schemeClr val="tx2"/>
                </a:solidFill>
                <a:latin typeface="Consolas" panose="020B0609020204030204" pitchFamily="49" charset="0"/>
              </a:rPr>
              <a:t>일단 첫 번째 원소를 최소값 </a:t>
            </a:r>
            <a:r>
              <a:rPr lang="en-US" altLang="ko-KR" sz="1600" i="1" dirty="0" err="1">
                <a:solidFill>
                  <a:schemeClr val="tx2"/>
                </a:solidFill>
                <a:latin typeface="Consolas" panose="020B0609020204030204" pitchFamily="49" charset="0"/>
              </a:rPr>
              <a:t>minium</a:t>
            </a:r>
            <a:r>
              <a:rPr lang="ko-KR" altLang="en-US" sz="1600" i="1" dirty="0">
                <a:solidFill>
                  <a:schemeClr val="tx2"/>
                </a:solidFill>
                <a:latin typeface="Consolas" panose="020B0609020204030204" pitchFamily="49" charset="0"/>
              </a:rPr>
              <a:t>이라고 가정한다</a:t>
            </a:r>
            <a:r>
              <a:rPr lang="en-US" altLang="ko-KR" sz="1600" i="1" dirty="0">
                <a:latin typeface="Consolas" panose="020B0609020204030204" pitchFamily="49" charset="0"/>
              </a:rPr>
              <a:t>. 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altLang="ko-KR" sz="1600" i="1" dirty="0">
                <a:latin typeface="Consolas" panose="020B0609020204030204" pitchFamily="49" charset="0"/>
              </a:rPr>
              <a:t>for(</a:t>
            </a:r>
            <a:r>
              <a:rPr lang="en-US" altLang="ko-KR" sz="1600" i="1" dirty="0" err="1">
                <a:latin typeface="Consolas" panose="020B0609020204030204" pitchFamily="49" charset="0"/>
              </a:rPr>
              <a:t>i</a:t>
            </a:r>
            <a:r>
              <a:rPr lang="en-US" altLang="ko-KR" sz="1600" i="1" dirty="0">
                <a:latin typeface="Consolas" panose="020B0609020204030204" pitchFamily="49" charset="0"/>
              </a:rPr>
              <a:t>=1; </a:t>
            </a:r>
            <a:r>
              <a:rPr lang="en-US" altLang="ko-KR" sz="1600" i="1" dirty="0" err="1">
                <a:latin typeface="Consolas" panose="020B0609020204030204" pitchFamily="49" charset="0"/>
              </a:rPr>
              <a:t>i</a:t>
            </a:r>
            <a:r>
              <a:rPr lang="en-US" altLang="ko-KR" sz="1600" i="1" dirty="0">
                <a:latin typeface="Consolas" panose="020B0609020204030204" pitchFamily="49" charset="0"/>
              </a:rPr>
              <a:t>&lt;</a:t>
            </a:r>
            <a:r>
              <a:rPr lang="ko-KR" altLang="en-US" sz="1600" i="1" dirty="0">
                <a:latin typeface="Consolas" panose="020B0609020204030204" pitchFamily="49" charset="0"/>
              </a:rPr>
              <a:t>배열의 크기</a:t>
            </a:r>
            <a:r>
              <a:rPr lang="en-US" altLang="ko-KR" sz="1600" i="1" dirty="0">
                <a:latin typeface="Consolas" panose="020B0609020204030204" pitchFamily="49" charset="0"/>
              </a:rPr>
              <a:t>; </a:t>
            </a:r>
            <a:r>
              <a:rPr lang="en-US" altLang="ko-KR" sz="1600" i="1" dirty="0" err="1">
                <a:latin typeface="Consolas" panose="020B0609020204030204" pitchFamily="49" charset="0"/>
              </a:rPr>
              <a:t>i</a:t>
            </a:r>
            <a:r>
              <a:rPr lang="en-US" altLang="ko-KR" sz="1600" i="1" dirty="0">
                <a:latin typeface="Consolas" panose="020B0609020204030204" pitchFamily="49" charset="0"/>
              </a:rPr>
              <a:t>++)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>
                <a:latin typeface="Consolas" panose="020B0609020204030204" pitchFamily="49" charset="0"/>
              </a:rPr>
              <a:t>	</a:t>
            </a:r>
            <a:r>
              <a:rPr lang="en-US" altLang="ko-KR" sz="1600" i="1" dirty="0">
                <a:latin typeface="Consolas" panose="020B0609020204030204" pitchFamily="49" charset="0"/>
              </a:rPr>
              <a:t>if ( prices[</a:t>
            </a:r>
            <a:r>
              <a:rPr lang="en-US" altLang="ko-KR" sz="1600" i="1" dirty="0" err="1">
                <a:latin typeface="Consolas" panose="020B0609020204030204" pitchFamily="49" charset="0"/>
              </a:rPr>
              <a:t>i</a:t>
            </a:r>
            <a:r>
              <a:rPr lang="en-US" altLang="ko-KR" sz="1600" i="1" dirty="0">
                <a:latin typeface="Consolas" panose="020B0609020204030204" pitchFamily="49" charset="0"/>
              </a:rPr>
              <a:t>] &lt; minimum )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dirty="0">
                <a:latin typeface="Consolas" panose="020B0609020204030204" pitchFamily="49" charset="0"/>
              </a:rPr>
              <a:t>		</a:t>
            </a:r>
            <a:r>
              <a:rPr lang="en-US" altLang="ko-KR" sz="1600" i="1" dirty="0">
                <a:latin typeface="Consolas" panose="020B0609020204030204" pitchFamily="49" charset="0"/>
              </a:rPr>
              <a:t>minimum = prices[</a:t>
            </a:r>
            <a:r>
              <a:rPr lang="en-US" altLang="ko-KR" sz="1600" i="1" dirty="0" err="1">
                <a:latin typeface="Consolas" panose="020B0609020204030204" pitchFamily="49" charset="0"/>
              </a:rPr>
              <a:t>i</a:t>
            </a:r>
            <a:r>
              <a:rPr lang="en-US" altLang="ko-KR" sz="1600" i="1" dirty="0">
                <a:latin typeface="Consolas" panose="020B0609020204030204" pitchFamily="49" charset="0"/>
              </a:rPr>
              <a:t>]</a:t>
            </a:r>
            <a:endParaRPr lang="ko-KR" altLang="en-US" sz="1600" dirty="0">
              <a:latin typeface="Consolas" panose="020B0609020204030204" pitchFamily="49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ko-KR" altLang="en-US" sz="1600" i="1" dirty="0">
                <a:latin typeface="Consolas" panose="020B0609020204030204" pitchFamily="49" charset="0"/>
              </a:rPr>
              <a:t>반복이 종료되면 </a:t>
            </a:r>
            <a:r>
              <a:rPr lang="en-US" altLang="ko-KR" sz="1600" i="1" dirty="0">
                <a:latin typeface="Consolas" panose="020B0609020204030204" pitchFamily="49" charset="0"/>
              </a:rPr>
              <a:t>minimum</a:t>
            </a:r>
            <a:r>
              <a:rPr lang="ko-KR" altLang="en-US" sz="1600" i="1" dirty="0">
                <a:latin typeface="Consolas" panose="020B0609020204030204" pitchFamily="49" charset="0"/>
              </a:rPr>
              <a:t>에 최소값이 저장된다</a:t>
            </a:r>
            <a:r>
              <a:rPr lang="en-US" altLang="ko-KR" sz="1600" i="1" dirty="0">
                <a:latin typeface="Consolas" panose="020B0609020204030204" pitchFamily="49" charset="0"/>
              </a:rPr>
              <a:t>. </a:t>
            </a:r>
            <a:endParaRPr lang="ko-KR" altLang="en-US" sz="1600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33D06B-3D66-44E8-B2F5-DBDE64588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498" y="751438"/>
            <a:ext cx="7829550" cy="565841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10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prices[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12, 3, 19, 6, 18, 8, 12, 4, 1, 19 };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minimum;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"[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prices[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"]\n"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minimum = prices[0];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1;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(prices[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&lt; minimum)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minimum = prices[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최소값은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%d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입니다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.\n"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minimum);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ko-KR" sz="1200" kern="100" dirty="0">
              <a:latin typeface="Consolas" panose="020B0609020204030204" pitchFamily="49" charset="0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이번 장에서 만들 프로그램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448C2891-312A-4723-ABAA-77427A1AB8D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/>
            <a:r>
              <a:rPr lang="ko-KR" altLang="en-US" sz="1800" b="0" i="0" u="none" strike="noStrike" baseline="0" dirty="0">
                <a:latin typeface="YDVYMjOStd12"/>
              </a:rPr>
              <a:t>배열에 값들을 저장하고 최소값을 찾아보자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endParaRPr lang="en-US" altLang="ko-KR" sz="1800" dirty="0">
              <a:latin typeface="YDVYMjOStd12"/>
            </a:endParaRPr>
          </a:p>
          <a:p>
            <a:pPr algn="l"/>
            <a:endParaRPr lang="en-US" altLang="ko-KR" sz="1800" b="0" i="0" u="none" strike="noStrike" baseline="0" dirty="0">
              <a:latin typeface="YDVYMjOStd12"/>
            </a:endParaRPr>
          </a:p>
          <a:p>
            <a:pPr algn="l"/>
            <a:r>
              <a:rPr lang="ko-KR" altLang="en-US" sz="1800" b="0" i="0" u="none" strike="noStrike" baseline="0" dirty="0" err="1">
                <a:latin typeface="YDVYMjOStd12"/>
              </a:rPr>
              <a:t>틱택토</a:t>
            </a:r>
            <a:r>
              <a:rPr lang="ko-KR" altLang="en-US" sz="1800" b="0" i="0" u="none" strike="noStrike" baseline="0" dirty="0">
                <a:latin typeface="YDVYMjOStd12"/>
              </a:rPr>
              <a:t> 게임을 구현해보자</a:t>
            </a:r>
            <a:r>
              <a:rPr lang="en-US" altLang="ko-KR" sz="1800" b="0" i="0" u="none" strike="noStrike" baseline="0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B09D884-D8E2-4503-8E3E-1F827E86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32" y="2111932"/>
            <a:ext cx="7710535" cy="883942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4FA73CE-90AC-4EC3-A730-B9778C79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32" y="3963804"/>
            <a:ext cx="7710535" cy="204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88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도전문제</a:t>
            </a:r>
          </a:p>
        </p:txBody>
      </p:sp>
      <p:pic>
        <p:nvPicPr>
          <p:cNvPr id="3" name="내용 개체 틀 2">
            <a:extLst>
              <a:ext uri="{FF2B5EF4-FFF2-40B4-BE49-F238E27FC236}">
                <a16:creationId xmlns:a16="http://schemas.microsoft.com/office/drawing/2014/main" id="{63C4161C-6A8F-4514-BAC8-BA0C54DF9B1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555543"/>
            <a:ext cx="8153400" cy="2297320"/>
          </a:xfrm>
        </p:spPr>
      </p:pic>
      <p:pic>
        <p:nvPicPr>
          <p:cNvPr id="36868" name="Picture 5" descr="C:\Users\chun\AppData\Local\Microsoft\Windows\Temporary Internet Files\Content.IE5\RFXRE2L0\MC9000569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447" y="4106360"/>
            <a:ext cx="15144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altLang="ko-KR" dirty="0"/>
              <a:t>Lab: </a:t>
            </a:r>
            <a:r>
              <a:rPr lang="ko-KR" altLang="en-US" dirty="0"/>
              <a:t>배열에서 특정한 값 탐색하기</a:t>
            </a:r>
          </a:p>
        </p:txBody>
      </p:sp>
      <p:sp>
        <p:nvSpPr>
          <p:cNvPr id="31747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여기서는 정수들이 배열에 저장되어 있고 여기에서 사용자가 특정한 정수를 찾는다고 가정한다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sp>
        <p:nvSpPr>
          <p:cNvPr id="317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533650"/>
            <a:ext cx="72104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913687"/>
            <a:ext cx="70866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49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EFB9092-5649-4334-9323-B4607E28F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72" y="1837853"/>
            <a:ext cx="7829550" cy="4345664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_CRT_SECURE_NO_WARNINGS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10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key,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list[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10, 20, 30, 40, 50, 60, 70, 80, 90, 100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"[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 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"]\n"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5320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316A56C-79D6-4E92-8F23-14B498803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872" y="1837853"/>
            <a:ext cx="7829550" cy="3539905"/>
          </a:xfrm>
          <a:prstGeom prst="rect">
            <a:avLst/>
          </a:prstGeom>
          <a:solidFill>
            <a:srgbClr val="FFFFCC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lvl="1"/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탐색할 값을 </a:t>
            </a:r>
            <a:r>
              <a:rPr lang="ko-KR" altLang="en-US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입력하시오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:"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scanf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&amp;key);</a:t>
            </a:r>
          </a:p>
          <a:p>
            <a:pPr lvl="1"/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SIZE; i++) {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== key) {</a:t>
            </a:r>
          </a:p>
          <a:p>
            <a:pPr lvl="1"/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ko-KR" altLang="en-US" sz="1600" dirty="0">
                <a:solidFill>
                  <a:srgbClr val="A31515"/>
                </a:solidFill>
                <a:latin typeface="Consolas" panose="020B0609020204030204" pitchFamily="49" charset="0"/>
              </a:rPr>
              <a:t>탐색 성공 인덱스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= %d\n"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break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lvl="1"/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275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/>
              <a:t>정렬이란</a:t>
            </a:r>
            <a:r>
              <a:rPr lang="en-US" altLang="ko-KR"/>
              <a:t>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latinLnBrk="0" hangingPunct="1"/>
            <a:r>
              <a:rPr lang="ko-KR" altLang="en-US" dirty="0">
                <a:latin typeface="Trebuchet MS" pitchFamily="34" charset="0"/>
              </a:rPr>
              <a:t>정렬은 물건을 크기순으로 오름차순이나 내림차순으로 나열하는 것</a:t>
            </a:r>
          </a:p>
          <a:p>
            <a:pPr eaLnBrk="1" latinLnBrk="0" hangingPunct="1"/>
            <a:r>
              <a:rPr lang="ko-KR" altLang="en-US" dirty="0">
                <a:latin typeface="Trebuchet MS" pitchFamily="34" charset="0"/>
              </a:rPr>
              <a:t>정렬은 컴퓨터 공학분야에서 가장 기본적이고 중요한 알고리즘중의 하나</a:t>
            </a:r>
          </a:p>
          <a:p>
            <a:pPr eaLnBrk="1" latinLnBrk="0" hangingPunct="1"/>
            <a:endParaRPr lang="ko-KR" altLang="en-US" dirty="0">
              <a:latin typeface="Trebuchet MS" pitchFamily="34" charset="0"/>
            </a:endParaRPr>
          </a:p>
        </p:txBody>
      </p:sp>
      <p:pic>
        <p:nvPicPr>
          <p:cNvPr id="44262" name="Picture 2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4" y="3312659"/>
            <a:ext cx="7774305" cy="206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버블</a:t>
            </a:r>
            <a:r>
              <a:rPr lang="en-US" altLang="ko-KR" dirty="0"/>
              <a:t> </a:t>
            </a:r>
            <a:r>
              <a:rPr lang="ko-KR" altLang="en-US" dirty="0"/>
              <a:t>정렬</a:t>
            </a:r>
            <a:endParaRPr lang="en-US" altLang="ko-KR" dirty="0"/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" y="1942693"/>
            <a:ext cx="7306491" cy="205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버블</a:t>
            </a:r>
            <a:r>
              <a:rPr lang="en-US" altLang="ko-KR" dirty="0"/>
              <a:t> </a:t>
            </a:r>
            <a:r>
              <a:rPr lang="ko-KR" altLang="en-US" dirty="0"/>
              <a:t>정렬</a:t>
            </a:r>
            <a:endParaRPr lang="en-US" altLang="ko-KR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7" y="2057809"/>
            <a:ext cx="7509238" cy="19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50" y="4662352"/>
            <a:ext cx="3947186" cy="204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643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버블 정렬</a:t>
            </a:r>
            <a:endParaRPr lang="en-US" altLang="ko-KR" sz="3600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65532" y="1219200"/>
            <a:ext cx="7778750" cy="485756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5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k;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list[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16, 7, 9, 1, 3 };</a:t>
            </a:r>
          </a:p>
          <a:p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배열의 요소를 정렬한다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(k = 0; k &lt;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k++) {</a:t>
            </a: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- 1; i++)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&gt;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+ 1]) {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크기 순이 아니면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서로 교환한다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=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+ 1];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+ 1] =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버블 정렬</a:t>
            </a:r>
            <a:endParaRPr lang="en-US" altLang="ko-KR" sz="3600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96925" y="1800001"/>
            <a:ext cx="7778750" cy="216843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배열의 요소를 출력한다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</a:t>
            </a:r>
            <a:r>
              <a:rPr lang="nn-NO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i++) {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list[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]);</a:t>
            </a:r>
          </a:p>
          <a:p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400" kern="0" dirty="0">
              <a:latin typeface="Consolas" panose="020B0609020204030204" pitchFamily="49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944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31B700-F7D7-4C5B-8EBB-1048E5E4E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도전문제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E1580A0-77F3-4A9A-800B-719385E1B8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39031" y="1600200"/>
            <a:ext cx="7500887" cy="4495800"/>
          </a:xfrm>
        </p:spPr>
      </p:pic>
    </p:spTree>
    <p:extLst>
      <p:ext uri="{BB962C8B-B14F-4D97-AF65-F5344CB8AC3E}">
        <p14:creationId xmlns:p14="http://schemas.microsoft.com/office/powerpoint/2010/main" val="206706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많은 값을 한꺼번에 저장할 수 있는 저장 장소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" y="2043931"/>
            <a:ext cx="7985760" cy="132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5" y="3710123"/>
            <a:ext cx="49911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27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버블 정렬</a:t>
            </a:r>
            <a:r>
              <a:rPr lang="en-US" altLang="ko-KR" dirty="0"/>
              <a:t>(</a:t>
            </a:r>
            <a:r>
              <a:rPr lang="ko-KR" altLang="en-US" dirty="0"/>
              <a:t>그래픽 버전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atinLnBrk="0"/>
            <a:r>
              <a:rPr lang="ko-KR" altLang="en-US" dirty="0"/>
              <a:t>다음과 같이 버블 정렬의 과정을 그림으로 </a:t>
            </a:r>
            <a:r>
              <a:rPr lang="ko-KR" altLang="en-US" dirty="0" err="1"/>
              <a:t>보여주는</a:t>
            </a:r>
            <a:r>
              <a:rPr lang="ko-KR" altLang="en-US" dirty="0"/>
              <a:t> 프로그램을 </a:t>
            </a:r>
            <a:r>
              <a:rPr lang="ko-KR" altLang="en-US" dirty="0" err="1"/>
              <a:t>작성해보자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505A7C-EB27-4903-9B8E-227851DBB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21" y="2728299"/>
            <a:ext cx="63817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21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Sol.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90330" y="159026"/>
            <a:ext cx="8412370" cy="618876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windows.h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10</a:t>
            </a:r>
          </a:p>
          <a:p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list[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 = { 100, 30, 20, 78, 89, 12, 56, 38, 99, 66 };</a:t>
            </a:r>
          </a:p>
          <a:p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k = 0; k &lt;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 k++) {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system(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cls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    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화면을 지운다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0;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- 1;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++)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{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버블 정렬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 &gt; 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+ 1])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	  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= 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];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 = 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+ 1];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+ 1] =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tmp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nn-NO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nn-NO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i = 0; i &lt; </a:t>
            </a:r>
            <a:r>
              <a:rPr lang="nn-NO" altLang="ko-KR" sz="1400" dirty="0">
                <a:solidFill>
                  <a:srgbClr val="6F008A"/>
                </a:solidFill>
                <a:latin typeface="Consolas" panose="020B0609020204030204" pitchFamily="49" charset="0"/>
              </a:rPr>
              <a:t>SIZE</a:t>
            </a: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; i++) </a:t>
            </a:r>
          </a:p>
          <a:p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m = 0; m &lt; list[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 / 10; m++)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세로로 막대를 그린다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"*"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getch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();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사용자로부터 하나의 문자를 받을 때까지 기다린다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altLang="ko-KR" sz="1200" kern="0" dirty="0">
              <a:latin typeface="Consolas" panose="020B0609020204030204" pitchFamily="49" charset="0"/>
            </a:endParaRPr>
          </a:p>
        </p:txBody>
      </p:sp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76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7F51A4-C4C2-40E0-B05B-25E2F22C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다차원 배열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C2A64A-BC49-4072-8AF5-5E3D5AD60F3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latinLnBrk="0"/>
            <a:r>
              <a:rPr lang="ko-KR" altLang="en-US" sz="1800" b="0" i="0" u="none" strike="noStrike" baseline="0" dirty="0">
                <a:latin typeface="YDVYMjOStd12"/>
              </a:rPr>
              <a:t>다차원 배열은 배열 요소를 다차원으로 가질 수 있다</a:t>
            </a:r>
            <a:r>
              <a:rPr lang="en-US" altLang="ko-KR" sz="1800" b="0" i="0" u="none" strike="noStrike" baseline="0" dirty="0">
                <a:latin typeface="YDVYMjOStd12"/>
              </a:rPr>
              <a:t>. </a:t>
            </a:r>
            <a:r>
              <a:rPr lang="ko-KR" altLang="en-US" sz="1800" b="0" i="0" u="none" strike="noStrike" baseline="0" dirty="0">
                <a:latin typeface="YDVYMjOStd12"/>
              </a:rPr>
              <a:t>다차원 배열에는 </a:t>
            </a:r>
            <a:r>
              <a:rPr lang="en-US" altLang="ko-KR" sz="1800" b="0" i="0" u="none" strike="noStrike" baseline="0" dirty="0">
                <a:latin typeface="YDVYMjOStd12"/>
              </a:rPr>
              <a:t>2</a:t>
            </a:r>
            <a:r>
              <a:rPr lang="ko-KR" altLang="en-US" sz="1800" b="0" i="0" u="none" strike="noStrike" baseline="0" dirty="0">
                <a:latin typeface="YDVYMjOStd12"/>
              </a:rPr>
              <a:t>차원 배열</a:t>
            </a:r>
            <a:r>
              <a:rPr lang="en-US" altLang="ko-KR" sz="1800" b="0" i="0" u="none" strike="noStrike" baseline="0" dirty="0">
                <a:latin typeface="YDVYMjOStd12"/>
              </a:rPr>
              <a:t>, 3</a:t>
            </a:r>
            <a:r>
              <a:rPr lang="ko-KR" altLang="en-US" sz="1800" b="0" i="0" u="none" strike="noStrike" baseline="0" dirty="0">
                <a:latin typeface="YDVYMjOStd12"/>
              </a:rPr>
              <a:t>차원 배열 등 일반적으로는 </a:t>
            </a:r>
            <a:r>
              <a:rPr lang="en-US" altLang="ko-KR" sz="1800" b="0" i="0" u="none" strike="noStrike" baseline="0" dirty="0">
                <a:latin typeface="YDVYMjOStd12"/>
              </a:rPr>
              <a:t>n</a:t>
            </a:r>
            <a:r>
              <a:rPr lang="ko-KR" altLang="en-US" sz="1800" b="0" i="0" u="none" strike="noStrike" baseline="0" dirty="0">
                <a:latin typeface="YDVYMjOStd12"/>
              </a:rPr>
              <a:t>차원 배열이 가능하다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77D160-C81D-42D4-A11E-507FD56E5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0" y="2489703"/>
            <a:ext cx="7778750" cy="93929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s[10];	 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1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차원 배열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s[3][10]; 	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2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차원 배열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127000" marR="0" indent="0" algn="l" fontAlgn="base" latinLnBrk="0">
              <a:spcBef>
                <a:spcPts val="0"/>
              </a:spcBef>
              <a:spcAft>
                <a:spcPts val="0"/>
              </a:spcAft>
              <a:tabLst>
                <a:tab pos="254000" algn="l"/>
                <a:tab pos="254000" algn="l"/>
              </a:tabLst>
            </a:pPr>
            <a:r>
              <a:rPr lang="en-US" altLang="ko-KR" sz="1600" kern="0" spc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altLang="ko-KR" sz="1600" kern="0" spc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s[5][3][10]; 	</a:t>
            </a:r>
            <a:r>
              <a:rPr lang="en-US" altLang="ko-KR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3</a:t>
            </a:r>
            <a:r>
              <a:rPr lang="ko-KR" altLang="en-US" sz="1600" kern="0" spc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차원 배열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B0A845-BF03-449A-9D71-F0CE48DAF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24" y="3810000"/>
            <a:ext cx="20955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56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/>
              <a:t>2</a:t>
            </a:r>
            <a:r>
              <a:rPr lang="ko-KR" altLang="en-US" sz="3600"/>
              <a:t>차원 배열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949688" y="2020388"/>
            <a:ext cx="7791450" cy="532689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spcBef>
                <a:spcPts val="0"/>
              </a:spcBef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s[3][10];    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2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차원 배열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" y="2997109"/>
            <a:ext cx="78009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/>
              <a:t>2</a:t>
            </a:r>
            <a:r>
              <a:rPr lang="ko-KR" altLang="en-US" sz="3600"/>
              <a:t>차원 배열의 초기화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785087" y="1813334"/>
            <a:ext cx="7791450" cy="14398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600" dirty="0" err="1">
                <a:solidFill>
                  <a:srgbClr val="0000FF"/>
                </a:solidFill>
                <a:latin typeface="Consolas" panose="020B0609020204030204" pitchFamily="49" charset="0"/>
                <a:cs typeface="Courier New" pitchFamily="49" charset="0"/>
              </a:rPr>
              <a:t>int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altLang="ko-KR" sz="1600" dirty="0">
                <a:solidFill>
                  <a:schemeClr val="tx2"/>
                </a:solidFill>
                <a:latin typeface="Consolas" panose="020B0609020204030204" pitchFamily="49" charset="0"/>
                <a:cs typeface="Courier New" pitchFamily="49" charset="0"/>
              </a:rPr>
              <a:t>s[3][5]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= {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  {  0,  1,  2,  3,  4 }, 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cs typeface="Courier New" pitchFamily="49" charset="0"/>
              </a:rPr>
              <a:t>첫 번째 행의 원소들의 초기값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  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cs typeface="Courier New" pitchFamily="49" charset="0"/>
              </a:rPr>
              <a:t>{ 10, 11, 12, 13, 14 }, 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cs typeface="Courier New" pitchFamily="49" charset="0"/>
              </a:rPr>
              <a:t>두 번째 행의 원소들의 초기값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 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 20, 21, 22, 23, 24 } 	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  <a:cs typeface="Courier New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  <a:cs typeface="Courier New" pitchFamily="49" charset="0"/>
              </a:rPr>
              <a:t>세 번째 행의 원소들의 초기값</a:t>
            </a: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}; 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" y="3707675"/>
            <a:ext cx="7581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 예제 </a:t>
            </a:r>
            <a:r>
              <a:rPr lang="en-US" altLang="ko-KR" dirty="0"/>
              <a:t>#1</a:t>
            </a:r>
            <a:endParaRPr lang="ko-KR" altLang="en-US" dirty="0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2648" y="1637211"/>
            <a:ext cx="7778750" cy="469070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4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4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j;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// 3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행과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5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열을 가지는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2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차원 배열 선언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a[3][5] = { { 0, 1, 2, 3, 4 },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{ 0, 1, 2, 3, 4 },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{ 0, 1, 2, 3, 4 } };</a:t>
            </a:r>
          </a:p>
          <a:p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각 배열 요소의 값을 출력한다</a:t>
            </a:r>
            <a:r>
              <a:rPr lang="en-US" altLang="ko-KR" sz="1400" dirty="0">
                <a:solidFill>
                  <a:srgbClr val="008000"/>
                </a:solidFill>
                <a:latin typeface="Consolas" panose="020B0609020204030204" pitchFamily="49" charset="0"/>
              </a:rPr>
              <a:t>. </a:t>
            </a:r>
            <a:endParaRPr lang="ko-KR" alt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nn-NO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(i = 0; i &lt; 3; i++) </a:t>
            </a:r>
          </a:p>
          <a:p>
            <a:r>
              <a:rPr lang="nn-NO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(j = 0; j &lt; 5;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j++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{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"a[%d][%d] = %d 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, j, a[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][j]);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4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679355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실행 결과</a:t>
            </a:r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27336FF4-D284-4C1B-BB93-E9AFDA8ACA6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31637"/>
            <a:ext cx="8153400" cy="1171206"/>
          </a:xfrm>
        </p:spPr>
      </p:pic>
    </p:spTree>
    <p:extLst>
      <p:ext uri="{BB962C8B-B14F-4D97-AF65-F5344CB8AC3E}">
        <p14:creationId xmlns:p14="http://schemas.microsoft.com/office/powerpoint/2010/main" val="1016343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18F5EE-4302-4962-B317-DFCF099DF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중간점검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2505C0A8-C2BC-44CA-A478-8616B42EA91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9808" y="1780102"/>
            <a:ext cx="8153400" cy="1347528"/>
          </a:xfrm>
        </p:spPr>
      </p:pic>
    </p:spTree>
    <p:extLst>
      <p:ext uri="{BB962C8B-B14F-4D97-AF65-F5344CB8AC3E}">
        <p14:creationId xmlns:p14="http://schemas.microsoft.com/office/powerpoint/2010/main" val="4266921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Lab: </a:t>
            </a:r>
            <a:r>
              <a:rPr lang="ko-KR" altLang="en-US" dirty="0"/>
              <a:t>행렬</a:t>
            </a:r>
          </a:p>
        </p:txBody>
      </p:sp>
      <p:sp>
        <p:nvSpPr>
          <p:cNvPr id="6349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>
                <a:latin typeface="Trebuchet MS" pitchFamily="34" charset="0"/>
              </a:rPr>
              <a:t>행렬</a:t>
            </a:r>
            <a:r>
              <a:rPr lang="en-US" altLang="ko-KR" dirty="0">
                <a:latin typeface="Trebuchet MS" pitchFamily="34" charset="0"/>
              </a:rPr>
              <a:t>(matrix)</a:t>
            </a:r>
            <a:r>
              <a:rPr lang="ko-KR" altLang="en-US" dirty="0">
                <a:latin typeface="Trebuchet MS" pitchFamily="34" charset="0"/>
              </a:rPr>
              <a:t>는</a:t>
            </a:r>
            <a:r>
              <a:rPr lang="en-US" altLang="ko-KR" dirty="0">
                <a:latin typeface="Trebuchet MS" pitchFamily="34" charset="0"/>
              </a:rPr>
              <a:t> </a:t>
            </a:r>
            <a:r>
              <a:rPr lang="ko-KR" altLang="en-US" dirty="0">
                <a:latin typeface="Trebuchet MS" pitchFamily="34" charset="0"/>
              </a:rPr>
              <a:t>자연과학에서 많은 문제를 해결하는데 사용</a:t>
            </a:r>
          </a:p>
          <a:p>
            <a:endParaRPr lang="ko-KR" altLang="en-US" dirty="0">
              <a:latin typeface="Trebuchet MS" pitchFamily="34" charset="0"/>
            </a:endParaRPr>
          </a:p>
        </p:txBody>
      </p:sp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207" y="2196193"/>
            <a:ext cx="34385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D33BF63-2537-42FF-9BD9-FD13828A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72" y="3891429"/>
            <a:ext cx="7478163" cy="970922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600" dirty="0"/>
              <a:t>Sol:</a:t>
            </a:r>
            <a:endParaRPr lang="ko-KR" altLang="en-US" sz="3600" dirty="0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609600" y="228601"/>
            <a:ext cx="8153400" cy="640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1600" dirty="0" err="1">
                <a:solidFill>
                  <a:srgbClr val="A31515"/>
                </a:solidFill>
                <a:latin typeface="Consolas" panose="020B0609020204030204" pitchFamily="49" charset="0"/>
              </a:rPr>
              <a:t>stdio.h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&gt;</a:t>
            </a:r>
            <a:endParaRPr lang="en-US" altLang="ko-KR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ROWS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808080"/>
                </a:solidFill>
                <a:latin typeface="Consolas" panose="020B0609020204030204" pitchFamily="49" charset="0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COLS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3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main(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r, c;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A[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ROWS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COLS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{ 1,0,0 }, { 0,1,0 }, { 0,0,1 }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B[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ROWS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COLS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 = { { 1,0,0 }, { 0,1,0 }, { 0,0,1 }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C[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ROWS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][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COLS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ko-KR" alt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두개의 행렬을 더한다</a:t>
            </a:r>
            <a:r>
              <a:rPr lang="en-US" altLang="ko-KR" sz="1600" dirty="0">
                <a:solidFill>
                  <a:srgbClr val="008000"/>
                </a:solidFill>
                <a:latin typeface="Consolas" panose="020B0609020204030204" pitchFamily="49" charset="0"/>
              </a:rPr>
              <a:t>.</a:t>
            </a: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pt-BR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(r = 0; r &lt; </a:t>
            </a:r>
            <a:r>
              <a:rPr lang="pt-BR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ROWS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r++)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(c = 0; c &lt; </a:t>
            </a:r>
            <a:r>
              <a:rPr lang="en-US" altLang="ko-KR" sz="1600" dirty="0">
                <a:solidFill>
                  <a:srgbClr val="6F008A"/>
                </a:solidFill>
                <a:latin typeface="Consolas" panose="020B0609020204030204" pitchFamily="49" charset="0"/>
              </a:rPr>
              <a:t>COLS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c++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		{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C[r][c] = A[r][c] + B[r][c];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        printf(</a:t>
            </a:r>
            <a:r>
              <a:rPr lang="pt-BR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"%d "</a:t>
            </a:r>
            <a:r>
              <a:rPr lang="pt-BR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, C[r][c]);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       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printf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600" dirty="0">
                <a:solidFill>
                  <a:srgbClr val="A31515"/>
                </a:solidFill>
                <a:latin typeface="Consolas" panose="020B0609020204030204" pitchFamily="49" charset="0"/>
              </a:rPr>
              <a:t>"\n"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ko-KR" alt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ko-KR" alt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45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배열의 필요성</a:t>
            </a: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ko-KR" altLang="en-US" dirty="0">
                <a:latin typeface="Trebuchet MS" pitchFamily="34" charset="0"/>
              </a:rPr>
              <a:t>학생이 </a:t>
            </a:r>
            <a:r>
              <a:rPr kumimoji="1" lang="en-US" altLang="ko-KR" dirty="0">
                <a:latin typeface="Consolas" panose="020B0609020204030204" pitchFamily="49" charset="0"/>
              </a:rPr>
              <a:t>10</a:t>
            </a:r>
            <a:r>
              <a:rPr kumimoji="1" lang="ko-KR" altLang="en-US" dirty="0">
                <a:latin typeface="Trebuchet MS" pitchFamily="34" charset="0"/>
              </a:rPr>
              <a:t>명이 있고 이들의 평균 성적을 계산한다고 가정하자</a:t>
            </a:r>
            <a:r>
              <a:rPr kumimoji="1" lang="en-US" altLang="ko-KR" dirty="0">
                <a:latin typeface="Trebuchet MS" pitchFamily="34" charset="0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79459" name="Rectangle 227"/>
          <p:cNvSpPr>
            <a:spLocks noChangeArrowheads="1"/>
          </p:cNvSpPr>
          <p:nvPr/>
        </p:nvSpPr>
        <p:spPr bwMode="auto">
          <a:xfrm>
            <a:off x="677863" y="1368425"/>
            <a:ext cx="8212137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/>
            </a:pPr>
            <a:endParaRPr kumimoji="1" lang="en-US" altLang="ko-KR" sz="1600" dirty="0">
              <a:latin typeface="Trebuchet MS" pitchFamily="34" charset="0"/>
              <a:ea typeface="+mj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104990F-C653-4B9A-8BAB-F92A5F8B3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59" y="2223414"/>
            <a:ext cx="6482281" cy="425358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Mini</a:t>
            </a:r>
            <a:r>
              <a:rPr lang="ko-KR" altLang="en-US" dirty="0"/>
              <a:t> </a:t>
            </a:r>
            <a:r>
              <a:rPr lang="en-US" altLang="ko-KR" dirty="0"/>
              <a:t>Project: </a:t>
            </a:r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tic-tac-toe</a:t>
            </a:r>
            <a:r>
              <a:rPr lang="en-US" altLang="ko-KR" dirty="0"/>
              <a:t> </a:t>
            </a:r>
            <a:r>
              <a:rPr lang="ko-KR" altLang="en-US" dirty="0"/>
              <a:t>게임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68611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tic-tac-toe</a:t>
            </a:r>
            <a:r>
              <a:rPr lang="en-US" altLang="ko-KR" dirty="0"/>
              <a:t> </a:t>
            </a:r>
            <a:r>
              <a:rPr lang="ko-KR" altLang="en-US" dirty="0"/>
              <a:t>게임은 </a:t>
            </a:r>
            <a:r>
              <a:rPr lang="en-US" altLang="ko-KR" dirty="0"/>
              <a:t>2</a:t>
            </a:r>
            <a:r>
              <a:rPr lang="ko-KR" altLang="en-US" dirty="0"/>
              <a:t>명의 경기자가 오른쪽과 같은 보드를 이용하여서 </a:t>
            </a:r>
            <a:r>
              <a:rPr lang="ko-KR" altLang="en-US" dirty="0" err="1"/>
              <a:t>번갈아가며</a:t>
            </a:r>
            <a:r>
              <a:rPr lang="ko-KR" altLang="en-US" dirty="0"/>
              <a:t> </a:t>
            </a:r>
            <a:r>
              <a:rPr lang="en-US" altLang="ko-KR" dirty="0">
                <a:latin typeface="Consolas" panose="020B0609020204030204" pitchFamily="49" charset="0"/>
              </a:rPr>
              <a:t>O</a:t>
            </a:r>
            <a:r>
              <a:rPr lang="ko-KR" altLang="en-US" dirty="0"/>
              <a:t>와 </a:t>
            </a: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ko-KR" altLang="en-US" dirty="0"/>
              <a:t>를 놓는 게임이다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같은 글자가 가로</a:t>
            </a:r>
            <a:r>
              <a:rPr lang="en-US" altLang="ko-KR" dirty="0"/>
              <a:t>, </a:t>
            </a:r>
            <a:r>
              <a:rPr lang="ko-KR" altLang="en-US" dirty="0"/>
              <a:t>세로</a:t>
            </a:r>
            <a:r>
              <a:rPr lang="en-US" altLang="ko-KR" dirty="0"/>
              <a:t>, </a:t>
            </a:r>
            <a:r>
              <a:rPr lang="ko-KR" altLang="en-US" dirty="0"/>
              <a:t>혹은 대각선 상에 놓이면 이기게 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686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C47C60-73B3-493D-8A6D-DEC438A35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14" y="3130936"/>
            <a:ext cx="7043596" cy="186791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F16636-7895-468B-9DF0-A3731A9A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알고리즘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4825D5CF-269E-40B7-81FD-B3DAA159A4E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764737"/>
            <a:ext cx="8153400" cy="3496769"/>
          </a:xfrm>
        </p:spPr>
      </p:pic>
    </p:spTree>
    <p:extLst>
      <p:ext uri="{BB962C8B-B14F-4D97-AF65-F5344CB8AC3E}">
        <p14:creationId xmlns:p14="http://schemas.microsoft.com/office/powerpoint/2010/main" val="3503219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ko-KR" sz="3600"/>
              <a:t>Q &amp; A</a:t>
            </a:r>
          </a:p>
        </p:txBody>
      </p:sp>
      <p:pic>
        <p:nvPicPr>
          <p:cNvPr id="76803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배열의 선언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9" y="1505904"/>
            <a:ext cx="7097486" cy="19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4" y="3474025"/>
            <a:ext cx="6953250" cy="119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5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 dirty="0"/>
              <a:t>배열 요소와 인덱스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ko-KR" altLang="en-US" i="1" dirty="0">
                <a:solidFill>
                  <a:schemeClr val="tx2"/>
                </a:solidFill>
              </a:rPr>
              <a:t>인덱스</a:t>
            </a:r>
            <a:r>
              <a:rPr lang="en-US" altLang="ko-KR" i="1" dirty="0">
                <a:solidFill>
                  <a:schemeClr val="tx2"/>
                </a:solidFill>
              </a:rPr>
              <a:t>(</a:t>
            </a:r>
            <a:r>
              <a:rPr lang="en-US" altLang="ko-KR" i="1" dirty="0">
                <a:solidFill>
                  <a:schemeClr val="tx2"/>
                </a:solidFill>
                <a:latin typeface="Consolas" panose="020B0609020204030204" pitchFamily="49" charset="0"/>
              </a:rPr>
              <a:t>index</a:t>
            </a:r>
            <a:r>
              <a:rPr lang="en-US" altLang="ko-KR" i="1" dirty="0">
                <a:solidFill>
                  <a:schemeClr val="tx2"/>
                </a:solidFill>
              </a:rPr>
              <a:t>):</a:t>
            </a:r>
            <a:r>
              <a:rPr lang="en-US" altLang="ko-KR" dirty="0"/>
              <a:t>   </a:t>
            </a:r>
            <a:r>
              <a:rPr lang="ko-KR" altLang="en-US" dirty="0"/>
              <a:t>배열 요소의 번호</a:t>
            </a:r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1" y="2541679"/>
            <a:ext cx="8696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sz="3600"/>
              <a:t>배열 선언의 예</a:t>
            </a:r>
          </a:p>
        </p:txBody>
      </p:sp>
      <p:sp>
        <p:nvSpPr>
          <p:cNvPr id="13" name="정육면체 12"/>
          <p:cNvSpPr/>
          <p:nvPr/>
        </p:nvSpPr>
        <p:spPr bwMode="auto">
          <a:xfrm>
            <a:off x="2357438" y="4310975"/>
            <a:ext cx="735012" cy="715962"/>
          </a:xfrm>
          <a:prstGeom prst="cube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9" name="정육면체 18"/>
          <p:cNvSpPr/>
          <p:nvPr/>
        </p:nvSpPr>
        <p:spPr bwMode="auto">
          <a:xfrm>
            <a:off x="2998788" y="4310975"/>
            <a:ext cx="733425" cy="715962"/>
          </a:xfrm>
          <a:prstGeom prst="cube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0" name="정육면체 19"/>
          <p:cNvSpPr/>
          <p:nvPr/>
        </p:nvSpPr>
        <p:spPr bwMode="auto">
          <a:xfrm>
            <a:off x="3638550" y="4310975"/>
            <a:ext cx="735013" cy="715962"/>
          </a:xfrm>
          <a:prstGeom prst="cube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1" name="정육면체 20"/>
          <p:cNvSpPr/>
          <p:nvPr/>
        </p:nvSpPr>
        <p:spPr bwMode="auto">
          <a:xfrm>
            <a:off x="4279900" y="4310975"/>
            <a:ext cx="733425" cy="715962"/>
          </a:xfrm>
          <a:prstGeom prst="cube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2" name="정육면체 21"/>
          <p:cNvSpPr/>
          <p:nvPr/>
        </p:nvSpPr>
        <p:spPr bwMode="auto">
          <a:xfrm>
            <a:off x="4919663" y="4310975"/>
            <a:ext cx="735012" cy="715962"/>
          </a:xfrm>
          <a:prstGeom prst="cube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3" name="정육면체 22"/>
          <p:cNvSpPr/>
          <p:nvPr/>
        </p:nvSpPr>
        <p:spPr bwMode="auto">
          <a:xfrm>
            <a:off x="5561013" y="4310975"/>
            <a:ext cx="733425" cy="715962"/>
          </a:xfrm>
          <a:prstGeom prst="cube">
            <a:avLst/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9C2DB-987E-4B24-8507-04283CB84A49}"/>
              </a:ext>
            </a:extLst>
          </p:cNvPr>
          <p:cNvSpPr txBox="1"/>
          <p:nvPr/>
        </p:nvSpPr>
        <p:spPr>
          <a:xfrm>
            <a:off x="490330" y="1841757"/>
            <a:ext cx="7871792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</a:rPr>
              <a:t>int prices[60];	// 60</a:t>
            </a:r>
            <a:r>
              <a:rPr lang="ko-KR" altLang="en-US" dirty="0">
                <a:latin typeface="Consolas" panose="020B0609020204030204" pitchFamily="49" charset="0"/>
              </a:rPr>
              <a:t>개의 </a:t>
            </a:r>
            <a:r>
              <a:rPr lang="en-US" altLang="ko-KR" dirty="0">
                <a:latin typeface="Consolas" panose="020B0609020204030204" pitchFamily="49" charset="0"/>
              </a:rPr>
              <a:t>int</a:t>
            </a:r>
            <a:r>
              <a:rPr lang="ko-KR" altLang="en-US" dirty="0">
                <a:latin typeface="Consolas" panose="020B0609020204030204" pitchFamily="49" charset="0"/>
              </a:rPr>
              <a:t>형 값을 가지는 배열 </a:t>
            </a:r>
            <a:r>
              <a:rPr lang="en-US" altLang="ko-KR" dirty="0">
                <a:latin typeface="Consolas" panose="020B0609020204030204" pitchFamily="49" charset="0"/>
              </a:rPr>
              <a:t>prices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double costs[12];	// 12</a:t>
            </a:r>
            <a:r>
              <a:rPr lang="ko-KR" altLang="en-US" dirty="0">
                <a:latin typeface="Consolas" panose="020B0609020204030204" pitchFamily="49" charset="0"/>
              </a:rPr>
              <a:t>개의 </a:t>
            </a:r>
            <a:r>
              <a:rPr lang="en-US" altLang="ko-KR" dirty="0">
                <a:latin typeface="Consolas" panose="020B0609020204030204" pitchFamily="49" charset="0"/>
              </a:rPr>
              <a:t>float</a:t>
            </a:r>
            <a:r>
              <a:rPr lang="ko-KR" altLang="en-US" dirty="0">
                <a:latin typeface="Consolas" panose="020B0609020204030204" pitchFamily="49" charset="0"/>
              </a:rPr>
              <a:t>형 값을 가지는 배열 </a:t>
            </a:r>
            <a:r>
              <a:rPr lang="en-US" altLang="ko-KR" dirty="0">
                <a:latin typeface="Consolas" panose="020B0609020204030204" pitchFamily="49" charset="0"/>
              </a:rPr>
              <a:t>costs</a:t>
            </a:r>
          </a:p>
          <a:p>
            <a:r>
              <a:rPr lang="en-US" altLang="ko-KR" dirty="0">
                <a:latin typeface="Consolas" panose="020B0609020204030204" pitchFamily="49" charset="0"/>
              </a:rPr>
              <a:t>char names[50];	// 50</a:t>
            </a:r>
            <a:r>
              <a:rPr lang="ko-KR" altLang="en-US" dirty="0">
                <a:latin typeface="Consolas" panose="020B0609020204030204" pitchFamily="49" charset="0"/>
              </a:rPr>
              <a:t>개의 </a:t>
            </a:r>
            <a:r>
              <a:rPr lang="en-US" altLang="ko-KR" dirty="0">
                <a:latin typeface="Consolas" panose="020B0609020204030204" pitchFamily="49" charset="0"/>
              </a:rPr>
              <a:t>char</a:t>
            </a:r>
            <a:r>
              <a:rPr lang="ko-KR" altLang="en-US" dirty="0">
                <a:latin typeface="Consolas" panose="020B0609020204030204" pitchFamily="49" charset="0"/>
              </a:rPr>
              <a:t>형 값을 가지는 배열 </a:t>
            </a:r>
            <a:r>
              <a:rPr lang="en-US" altLang="ko-KR" dirty="0">
                <a:latin typeface="Consolas" panose="020B0609020204030204" pitchFamily="49" charset="0"/>
              </a:rPr>
              <a:t>names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배열과</a:t>
            </a:r>
            <a:r>
              <a:rPr lang="en-US" altLang="ko-KR"/>
              <a:t> </a:t>
            </a:r>
            <a:r>
              <a:rPr lang="ko-KR" altLang="en-US"/>
              <a:t>반복문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/>
              <a:t>배열의 가장 큰 장점은 </a:t>
            </a:r>
            <a:r>
              <a:rPr lang="ko-KR" altLang="en-US" dirty="0" err="1"/>
              <a:t>반복문을</a:t>
            </a:r>
            <a:r>
              <a:rPr lang="ko-KR" altLang="en-US" dirty="0"/>
              <a:t> 사용하여서 배열의 원소를 간편하게 처리할 수 있다는 점</a:t>
            </a:r>
          </a:p>
          <a:p>
            <a:pPr marL="0" indent="0">
              <a:buFont typeface="Symbol" pitchFamily="18" charset="2"/>
              <a:buNone/>
              <a:defRPr/>
            </a:pPr>
            <a:endParaRPr lang="ko-KR" altLang="en-US" dirty="0"/>
          </a:p>
        </p:txBody>
      </p:sp>
      <p:sp>
        <p:nvSpPr>
          <p:cNvPr id="10244" name="_x224809440"/>
          <p:cNvSpPr>
            <a:spLocks noChangeArrowheads="1"/>
          </p:cNvSpPr>
          <p:nvPr/>
        </p:nvSpPr>
        <p:spPr bwMode="auto">
          <a:xfrm>
            <a:off x="4293704" y="2449513"/>
            <a:ext cx="2830996" cy="1363662"/>
          </a:xfrm>
          <a:prstGeom prst="rect">
            <a:avLst/>
          </a:prstGeom>
          <a:solidFill>
            <a:srgbClr val="E8FEDB"/>
          </a:solidFill>
          <a:ln w="4191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#define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 SIZE 5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...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FF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for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=0 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&lt;SIZE ; 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++)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    scores[</a:t>
            </a:r>
            <a:r>
              <a:rPr lang="en-US" altLang="ko-KR" sz="1600" dirty="0" err="1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i</a:t>
            </a: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] = 0;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  </a:t>
            </a:r>
          </a:p>
        </p:txBody>
      </p:sp>
      <p:sp>
        <p:nvSpPr>
          <p:cNvPr id="10245" name="_x224817952"/>
          <p:cNvSpPr>
            <a:spLocks noChangeArrowheads="1"/>
          </p:cNvSpPr>
          <p:nvPr/>
        </p:nvSpPr>
        <p:spPr bwMode="auto">
          <a:xfrm>
            <a:off x="1733550" y="2449513"/>
            <a:ext cx="2243138" cy="1363662"/>
          </a:xfrm>
          <a:prstGeom prst="rect">
            <a:avLst/>
          </a:prstGeom>
          <a:solidFill>
            <a:srgbClr val="E8FEDB"/>
          </a:solidFill>
          <a:ln w="4191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127000"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scores[0] = 0;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scores[1] = 0;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scores[2] = 0;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scores[3] = 0;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  <a:p>
            <a:pPr algn="just" latinLnBrk="0">
              <a:spcBef>
                <a:spcPct val="0"/>
              </a:spcBef>
              <a:buClrTx/>
              <a:buFontTx/>
              <a:buNone/>
            </a:pPr>
            <a:r>
              <a:rPr lang="en-US" altLang="ko-KR" sz="1600" dirty="0">
                <a:solidFill>
                  <a:srgbClr val="000000"/>
                </a:solidFill>
                <a:latin typeface="Consolas" panose="020B0609020204030204" pitchFamily="49" charset="0"/>
                <a:ea typeface="휴먼명조" pitchFamily="2" charset="-127"/>
                <a:cs typeface="굴림" pitchFamily="50" charset="-127"/>
              </a:rPr>
              <a:t>scores[4] = 0;</a:t>
            </a:r>
            <a:endParaRPr lang="en-US" altLang="ko-KR" sz="1600" dirty="0">
              <a:latin typeface="Consolas" panose="020B0609020204030204" pitchFamily="49" charset="0"/>
              <a:ea typeface="휴먼명조" pitchFamily="2" charset="-127"/>
              <a:cs typeface="굴림" pitchFamily="50" charset="-127"/>
            </a:endParaRPr>
          </a:p>
        </p:txBody>
      </p:sp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2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omic Sans MS" pitchFamily="66" charset="0"/>
                <a:ea typeface="굴림" pitchFamily="50" charset="-127"/>
              </a:defRPr>
            </a:lvl9pPr>
          </a:lstStyle>
          <a:p>
            <a:pPr latinLnBrk="0">
              <a:spcBef>
                <a:spcPct val="0"/>
              </a:spcBef>
              <a:buClrTx/>
              <a:buFontTx/>
              <a:buNone/>
            </a:pPr>
            <a:endParaRPr kumimoji="0" lang="ko-KR" altLang="en-US" sz="1800">
              <a:latin typeface="Arial" pitchFamily="34" charset="0"/>
            </a:endParaRPr>
          </a:p>
        </p:txBody>
      </p:sp>
      <p:pic>
        <p:nvPicPr>
          <p:cNvPr id="10247" name="Picture 6" descr="C:\Users\chun\AppData\Local\Microsoft\Windows\Temporary Internet Files\Content.IE5\0GP2I4QU\MC9000787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2419350"/>
            <a:ext cx="1114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C:\Users\chun\AppData\Local\Microsoft\Windows\Temporary Internet Files\Content.IE5\5TKRWKC1\MC9000788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2449513"/>
            <a:ext cx="9191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0698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2334</Words>
  <Application>Microsoft Office PowerPoint</Application>
  <PresentationFormat>화면 슬라이드 쇼(4:3)</PresentationFormat>
  <Paragraphs>363</Paragraphs>
  <Slides>52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52</vt:i4>
      </vt:variant>
    </vt:vector>
  </HeadingPairs>
  <TitlesOfParts>
    <vt:vector size="76" baseType="lpstr">
      <vt:lpstr>HY얕은샘물M</vt:lpstr>
      <vt:lpstr>HY헤드라인M</vt:lpstr>
      <vt:lpstr>YDVYMjOStd12</vt:lpstr>
      <vt:lpstr>굴림</vt:lpstr>
      <vt:lpstr>돋움체</vt:lpstr>
      <vt:lpstr>맑은 고딕</vt:lpstr>
      <vt:lpstr>함초롬돋움</vt:lpstr>
      <vt:lpstr>휴먼명조</vt:lpstr>
      <vt:lpstr>Arial</vt:lpstr>
      <vt:lpstr>Century Schoolbook</vt:lpstr>
      <vt:lpstr>Comic Sans MS</vt:lpstr>
      <vt:lpstr>Consolas</vt:lpstr>
      <vt:lpstr>Courier New</vt:lpstr>
      <vt:lpstr>Symbol</vt:lpstr>
      <vt:lpstr>Times New Roman</vt:lpstr>
      <vt:lpstr>Trebuchet MS</vt:lpstr>
      <vt:lpstr>Tw Cen MT</vt:lpstr>
      <vt:lpstr>Wingdings</vt:lpstr>
      <vt:lpstr>Wingdings 2</vt:lpstr>
      <vt:lpstr>가을</vt:lpstr>
      <vt:lpstr>2_Crayons</vt:lpstr>
      <vt:lpstr>3_Crayons</vt:lpstr>
      <vt:lpstr>4_Crayons</vt:lpstr>
      <vt:lpstr>5_Crayons</vt:lpstr>
      <vt:lpstr>PowerPoint 프레젠테이션</vt:lpstr>
      <vt:lpstr>이번 장에서 학습할 내용</vt:lpstr>
      <vt:lpstr>이번 장에서 만들 프로그램</vt:lpstr>
      <vt:lpstr>배열</vt:lpstr>
      <vt:lpstr>배열의 필요성</vt:lpstr>
      <vt:lpstr>배열의 선언</vt:lpstr>
      <vt:lpstr>배열 요소와 인덱스</vt:lpstr>
      <vt:lpstr>배열 선언의 예</vt:lpstr>
      <vt:lpstr>배열과 반복문</vt:lpstr>
      <vt:lpstr>참고</vt:lpstr>
      <vt:lpstr>배열 요소 접근</vt:lpstr>
      <vt:lpstr>예제 #1</vt:lpstr>
      <vt:lpstr>예제 #2</vt:lpstr>
      <vt:lpstr>예제 #3</vt:lpstr>
      <vt:lpstr>잘못된 인덱스 문제</vt:lpstr>
      <vt:lpstr>중간 점검</vt:lpstr>
      <vt:lpstr>배열의 초기화 </vt:lpstr>
      <vt:lpstr>배열의 초기화 </vt:lpstr>
      <vt:lpstr>배열의 초기화</vt:lpstr>
      <vt:lpstr>배열 초기화 예제 </vt:lpstr>
      <vt:lpstr>Tip </vt:lpstr>
      <vt:lpstr>중간점검  </vt:lpstr>
      <vt:lpstr>Lab: 배열에 출석 기록하기</vt:lpstr>
      <vt:lpstr>Sol:</vt:lpstr>
      <vt:lpstr>Sol:</vt:lpstr>
      <vt:lpstr>Lab: 가장 싼 물건 찾기</vt:lpstr>
      <vt:lpstr>실행 결과</vt:lpstr>
      <vt:lpstr>알고리즘 </vt:lpstr>
      <vt:lpstr>Sol:</vt:lpstr>
      <vt:lpstr>도전문제</vt:lpstr>
      <vt:lpstr>Lab: 배열에서 특정한 값 탐색하기</vt:lpstr>
      <vt:lpstr>Sol:</vt:lpstr>
      <vt:lpstr>Sol:</vt:lpstr>
      <vt:lpstr>정렬이란?</vt:lpstr>
      <vt:lpstr>버블 정렬</vt:lpstr>
      <vt:lpstr>버블 정렬</vt:lpstr>
      <vt:lpstr>버블 정렬</vt:lpstr>
      <vt:lpstr>버블 정렬</vt:lpstr>
      <vt:lpstr>도전문제</vt:lpstr>
      <vt:lpstr>Lab: 버블 정렬(그래픽 버전)</vt:lpstr>
      <vt:lpstr>Sol.</vt:lpstr>
      <vt:lpstr>다차원 배열</vt:lpstr>
      <vt:lpstr>2차원 배열</vt:lpstr>
      <vt:lpstr>2차원 배열의 초기화</vt:lpstr>
      <vt:lpstr> 예제 #1</vt:lpstr>
      <vt:lpstr>실행 결과</vt:lpstr>
      <vt:lpstr>중간점검</vt:lpstr>
      <vt:lpstr>Lab: 행렬</vt:lpstr>
      <vt:lpstr>Sol:</vt:lpstr>
      <vt:lpstr>Mini Project: tic-tac-toe 게임 </vt:lpstr>
      <vt:lpstr>알고리즘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조종만</cp:lastModifiedBy>
  <cp:revision>521</cp:revision>
  <dcterms:created xsi:type="dcterms:W3CDTF">2007-06-29T06:43:39Z</dcterms:created>
  <dcterms:modified xsi:type="dcterms:W3CDTF">2022-01-04T05:48:32Z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